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7130" r:id="rId2"/>
    <p:sldId id="305" r:id="rId3"/>
    <p:sldId id="278" r:id="rId4"/>
    <p:sldId id="301" r:id="rId5"/>
    <p:sldId id="265" r:id="rId6"/>
    <p:sldId id="7129" r:id="rId7"/>
    <p:sldId id="310" r:id="rId8"/>
    <p:sldId id="263" r:id="rId9"/>
    <p:sldId id="7131" r:id="rId10"/>
    <p:sldId id="306" r:id="rId11"/>
    <p:sldId id="7132" r:id="rId12"/>
    <p:sldId id="272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933" autoAdjust="0"/>
    <p:restoredTop sz="86322" autoAdjust="0"/>
  </p:normalViewPr>
  <p:slideViewPr>
    <p:cSldViewPr showGuides="1">
      <p:cViewPr varScale="1">
        <p:scale>
          <a:sx n="76" d="100"/>
          <a:sy n="76" d="100"/>
        </p:scale>
        <p:origin x="1171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6" y="171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848" y="-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ELL\Desktop\Maize-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2A9-4C33-9F56-FE66A5CE7BF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D2A9-4C33-9F56-FE66A5CE7BF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2A9-4C33-9F56-FE66A5CE7BF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D2A9-4C33-9F56-FE66A5CE7BF8}"/>
              </c:ext>
            </c:extLst>
          </c:dPt>
          <c:dLbls>
            <c:spPr>
              <a:solidFill>
                <a:schemeClr val="bg1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Sheet2!$E$14:$E$17</c:f>
              <c:strCache>
                <c:ptCount val="4"/>
                <c:pt idx="0">
                  <c:v>Feed Industry </c:v>
                </c:pt>
                <c:pt idx="1">
                  <c:v>Wet Milling Industry</c:v>
                </c:pt>
                <c:pt idx="2">
                  <c:v>Dairy Sector</c:v>
                </c:pt>
                <c:pt idx="3">
                  <c:v>Seed &amp; Other Purpose</c:v>
                </c:pt>
              </c:strCache>
            </c:strRef>
          </c:cat>
          <c:val>
            <c:numRef>
              <c:f>Sheet2!$F$14:$F$17</c:f>
              <c:numCache>
                <c:formatCode>0%</c:formatCode>
                <c:ptCount val="4"/>
                <c:pt idx="0">
                  <c:v>0.65</c:v>
                </c:pt>
                <c:pt idx="1">
                  <c:v>0.2</c:v>
                </c:pt>
                <c:pt idx="2">
                  <c:v>0.1</c:v>
                </c:pt>
                <c:pt idx="3">
                  <c:v>0.05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2A9-4C33-9F56-FE66A5CE7BF8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1871684963932403"/>
          <c:y val="0.15235583018353735"/>
          <c:w val="0.27137704258222328"/>
          <c:h val="0.54010657961775888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dk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lt1"/>
    </a:solidFill>
    <a:ln w="25400" cap="flat" cmpd="sng" algn="ctr">
      <a:solidFill>
        <a:schemeClr val="dk1"/>
      </a:solidFill>
      <a:prstDash val="solid"/>
      <a:round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32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sz="1600" dirty="0"/>
              <a:t>Average Unit Price ($/Ton)</a:t>
            </a:r>
          </a:p>
        </c:rich>
      </c:tx>
      <c:overlay val="0"/>
      <c:spPr>
        <a:noFill/>
        <a:ln>
          <a:solidFill>
            <a:srgbClr val="002060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32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Sheet1!$E$8</c:f>
              <c:strCache>
                <c:ptCount val="1"/>
                <c:pt idx="0">
                  <c:v>Average Unit Price ($/Ton)</c:v>
                </c:pt>
              </c:strCache>
            </c:strRef>
          </c:tx>
          <c:spPr>
            <a:ln w="762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Pt>
            <c:idx val="1"/>
            <c:marker>
              <c:symbol val="none"/>
            </c:marker>
            <c:bubble3D val="0"/>
            <c:spPr>
              <a:ln w="76200" cap="rnd">
                <a:solidFill>
                  <a:srgbClr val="FF0000"/>
                </a:solidFill>
                <a:round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2849-4D8C-BF91-18A19C1B3D4C}"/>
              </c:ext>
            </c:extLst>
          </c:dPt>
          <c:dPt>
            <c:idx val="2"/>
            <c:marker>
              <c:symbol val="none"/>
            </c:marker>
            <c:bubble3D val="0"/>
            <c:spPr>
              <a:ln w="76200" cap="rnd">
                <a:solidFill>
                  <a:srgbClr val="FF0000"/>
                </a:solidFill>
                <a:round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2849-4D8C-BF91-18A19C1B3D4C}"/>
              </c:ext>
            </c:extLst>
          </c:dPt>
          <c:dPt>
            <c:idx val="3"/>
            <c:marker>
              <c:symbol val="none"/>
            </c:marker>
            <c:bubble3D val="0"/>
            <c:spPr>
              <a:ln w="76200" cap="rnd">
                <a:solidFill>
                  <a:srgbClr val="FF0000"/>
                </a:solidFill>
                <a:round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2849-4D8C-BF91-18A19C1B3D4C}"/>
              </c:ext>
            </c:extLst>
          </c:dPt>
          <c:dPt>
            <c:idx val="4"/>
            <c:marker>
              <c:symbol val="none"/>
            </c:marker>
            <c:bubble3D val="0"/>
            <c:spPr>
              <a:ln w="76200" cap="rnd">
                <a:solidFill>
                  <a:srgbClr val="FF0000"/>
                </a:solidFill>
                <a:round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2849-4D8C-BF91-18A19C1B3D4C}"/>
              </c:ext>
            </c:extLst>
          </c:dPt>
          <c:dPt>
            <c:idx val="5"/>
            <c:marker>
              <c:symbol val="none"/>
            </c:marker>
            <c:bubble3D val="0"/>
            <c:spPr>
              <a:ln w="76200" cap="rnd">
                <a:solidFill>
                  <a:srgbClr val="FF0000"/>
                </a:solidFill>
                <a:round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2849-4D8C-BF91-18A19C1B3D4C}"/>
              </c:ext>
            </c:extLst>
          </c:dPt>
          <c:dPt>
            <c:idx val="6"/>
            <c:marker>
              <c:symbol val="none"/>
            </c:marker>
            <c:bubble3D val="0"/>
            <c:spPr>
              <a:ln w="76200" cap="rnd">
                <a:solidFill>
                  <a:srgbClr val="FF0000"/>
                </a:solidFill>
                <a:round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2849-4D8C-BF91-18A19C1B3D4C}"/>
              </c:ext>
            </c:extLst>
          </c:dPt>
          <c:dPt>
            <c:idx val="7"/>
            <c:marker>
              <c:symbol val="none"/>
            </c:marker>
            <c:bubble3D val="0"/>
            <c:spPr>
              <a:ln w="76200" cap="rnd">
                <a:solidFill>
                  <a:srgbClr val="FF0000"/>
                </a:solidFill>
                <a:round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2849-4D8C-BF91-18A19C1B3D4C}"/>
              </c:ext>
            </c:extLst>
          </c:dPt>
          <c:dLbls>
            <c:spPr>
              <a:noFill/>
              <a:ln>
                <a:solidFill>
                  <a:srgbClr val="C00000"/>
                </a:solidFill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Sheet1!$D$9:$D$16</c:f>
              <c:strCache>
                <c:ptCount val="8"/>
                <c:pt idx="0">
                  <c:v>July--23</c:v>
                </c:pt>
                <c:pt idx="1">
                  <c:v>August--23</c:v>
                </c:pt>
                <c:pt idx="2">
                  <c:v>September--23</c:v>
                </c:pt>
                <c:pt idx="3">
                  <c:v>October--23</c:v>
                </c:pt>
                <c:pt idx="4">
                  <c:v>November--23</c:v>
                </c:pt>
                <c:pt idx="5">
                  <c:v>December--23</c:v>
                </c:pt>
                <c:pt idx="6">
                  <c:v>January--24</c:v>
                </c:pt>
                <c:pt idx="7">
                  <c:v>February--24</c:v>
                </c:pt>
              </c:strCache>
            </c:strRef>
          </c:cat>
          <c:val>
            <c:numRef>
              <c:f>Sheet1!$E$9:$E$16</c:f>
              <c:numCache>
                <c:formatCode>General</c:formatCode>
                <c:ptCount val="8"/>
                <c:pt idx="0">
                  <c:v>228</c:v>
                </c:pt>
                <c:pt idx="1">
                  <c:v>221</c:v>
                </c:pt>
                <c:pt idx="2">
                  <c:v>206</c:v>
                </c:pt>
                <c:pt idx="3">
                  <c:v>234</c:v>
                </c:pt>
                <c:pt idx="4">
                  <c:v>216</c:v>
                </c:pt>
                <c:pt idx="5">
                  <c:v>225</c:v>
                </c:pt>
                <c:pt idx="6">
                  <c:v>217</c:v>
                </c:pt>
                <c:pt idx="7">
                  <c:v>244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398B-CC42-93D9-9F11DF16F4A5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264862104"/>
        <c:axId val="264864848"/>
      </c:lineChart>
      <c:catAx>
        <c:axId val="2648621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264864848"/>
        <c:crosses val="autoZero"/>
        <c:auto val="1"/>
        <c:lblAlgn val="ctr"/>
        <c:lblOffset val="100"/>
        <c:noMultiLvlLbl val="0"/>
      </c:catAx>
      <c:valAx>
        <c:axId val="26486484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264862104"/>
        <c:crosses val="autoZero"/>
        <c:crossBetween val="between"/>
      </c:valAx>
      <c:spPr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100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D743B5E-2264-4263-AB30-03410D4FF471}" type="doc">
      <dgm:prSet loTypeId="urn:microsoft.com/office/officeart/2005/8/layout/h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D8D2387D-24BD-43CC-9116-5D7C75BC598D}">
      <dgm:prSet phldrT="[Text]" custT="1"/>
      <dgm:spPr/>
      <dgm:t>
        <a:bodyPr/>
        <a:lstStyle/>
        <a:p>
          <a:r>
            <a:rPr lang="en-US" sz="1400" b="1" dirty="0">
              <a:solidFill>
                <a:schemeClr val="tx1">
                  <a:lumMod val="50000"/>
                </a:schemeClr>
              </a:solidFill>
              <a:latin typeface="Arial Black" panose="020B0A04020102020204" pitchFamily="34" charset="0"/>
              <a:cs typeface="Arial" panose="020B0604020202020204" pitchFamily="34" charset="0"/>
            </a:rPr>
            <a:t>STRONG CONSUMPTION</a:t>
          </a:r>
        </a:p>
      </dgm:t>
    </dgm:pt>
    <dgm:pt modelId="{C3D52F92-F894-40B6-8499-062E5A0A3A01}" type="parTrans" cxnId="{45814F0A-1CAE-483C-9BBD-3F4A3C933377}">
      <dgm:prSet/>
      <dgm:spPr/>
      <dgm:t>
        <a:bodyPr/>
        <a:lstStyle/>
        <a:p>
          <a:endParaRPr lang="en-US" sz="1800">
            <a:solidFill>
              <a:schemeClr val="tx1">
                <a:lumMod val="50000"/>
              </a:schemeClr>
            </a:solidFill>
            <a:latin typeface="Arial Nova" panose="020B0504020202020204" pitchFamily="34" charset="0"/>
          </a:endParaRPr>
        </a:p>
      </dgm:t>
    </dgm:pt>
    <dgm:pt modelId="{72729159-9BB9-4F9D-B143-79DA0AA8A096}" type="sibTrans" cxnId="{45814F0A-1CAE-483C-9BBD-3F4A3C933377}">
      <dgm:prSet/>
      <dgm:spPr/>
      <dgm:t>
        <a:bodyPr/>
        <a:lstStyle/>
        <a:p>
          <a:endParaRPr lang="en-US" sz="1800">
            <a:solidFill>
              <a:schemeClr val="tx1">
                <a:lumMod val="50000"/>
              </a:schemeClr>
            </a:solidFill>
            <a:latin typeface="Arial Nova" panose="020B0504020202020204" pitchFamily="34" charset="0"/>
          </a:endParaRPr>
        </a:p>
      </dgm:t>
    </dgm:pt>
    <dgm:pt modelId="{1D351242-C8B7-41FC-8F13-9A1E1752568B}">
      <dgm:prSet phldrT="[Text]" custT="1"/>
      <dgm:spPr>
        <a:solidFill>
          <a:schemeClr val="tx1">
            <a:alpha val="90000"/>
          </a:schemeClr>
        </a:solidFill>
      </dgm:spPr>
      <dgm:t>
        <a:bodyPr/>
        <a:lstStyle/>
        <a:p>
          <a:pPr>
            <a:lnSpc>
              <a:spcPct val="200000"/>
            </a:lnSpc>
          </a:pPr>
          <a:r>
            <a:rPr lang="en-US" sz="1400" dirty="0">
              <a:solidFill>
                <a:schemeClr val="bg1"/>
              </a:solidFill>
              <a:latin typeface="Arial Nova" panose="020B0504020202020204" pitchFamily="34" charset="0"/>
            </a:rPr>
            <a:t>Poultry Feed</a:t>
          </a:r>
        </a:p>
      </dgm:t>
    </dgm:pt>
    <dgm:pt modelId="{DD9E5F06-5066-42EA-AB7A-78A5E58CCCE9}" type="parTrans" cxnId="{484C699D-6245-44D0-AED0-937766F4067D}">
      <dgm:prSet/>
      <dgm:spPr/>
      <dgm:t>
        <a:bodyPr/>
        <a:lstStyle/>
        <a:p>
          <a:endParaRPr lang="en-US" sz="1800">
            <a:solidFill>
              <a:schemeClr val="tx1">
                <a:lumMod val="50000"/>
              </a:schemeClr>
            </a:solidFill>
            <a:latin typeface="Arial Nova" panose="020B0504020202020204" pitchFamily="34" charset="0"/>
          </a:endParaRPr>
        </a:p>
      </dgm:t>
    </dgm:pt>
    <dgm:pt modelId="{B4FFA3F9-1E08-4B8B-A064-AADFBFE4A5DF}" type="sibTrans" cxnId="{484C699D-6245-44D0-AED0-937766F4067D}">
      <dgm:prSet/>
      <dgm:spPr/>
      <dgm:t>
        <a:bodyPr/>
        <a:lstStyle/>
        <a:p>
          <a:endParaRPr lang="en-US" sz="1800">
            <a:solidFill>
              <a:schemeClr val="tx1">
                <a:lumMod val="50000"/>
              </a:schemeClr>
            </a:solidFill>
            <a:latin typeface="Arial Nova" panose="020B0504020202020204" pitchFamily="34" charset="0"/>
          </a:endParaRPr>
        </a:p>
      </dgm:t>
    </dgm:pt>
    <dgm:pt modelId="{46AFA84A-F350-407B-986D-5A6E40693DE0}">
      <dgm:prSet phldrT="[Text]" custT="1"/>
      <dgm:spPr>
        <a:solidFill>
          <a:schemeClr val="tx1">
            <a:alpha val="90000"/>
          </a:schemeClr>
        </a:solidFill>
      </dgm:spPr>
      <dgm:t>
        <a:bodyPr/>
        <a:lstStyle/>
        <a:p>
          <a:pPr>
            <a:lnSpc>
              <a:spcPct val="200000"/>
            </a:lnSpc>
          </a:pPr>
          <a:r>
            <a:rPr lang="en-US" sz="1400" dirty="0">
              <a:solidFill>
                <a:schemeClr val="bg1"/>
              </a:solidFill>
              <a:latin typeface="Arial Nova" panose="020B0504020202020204" pitchFamily="34" charset="0"/>
            </a:rPr>
            <a:t>Starch Industry</a:t>
          </a:r>
        </a:p>
      </dgm:t>
    </dgm:pt>
    <dgm:pt modelId="{64EF8737-25A5-4D96-A185-EB5BB15E954A}" type="parTrans" cxnId="{1A2FAF1F-DC8E-418D-A55E-4C7AC002C53A}">
      <dgm:prSet/>
      <dgm:spPr/>
      <dgm:t>
        <a:bodyPr/>
        <a:lstStyle/>
        <a:p>
          <a:endParaRPr lang="en-US" sz="1800">
            <a:solidFill>
              <a:schemeClr val="tx1">
                <a:lumMod val="50000"/>
              </a:schemeClr>
            </a:solidFill>
            <a:latin typeface="Arial Nova" panose="020B0504020202020204" pitchFamily="34" charset="0"/>
          </a:endParaRPr>
        </a:p>
      </dgm:t>
    </dgm:pt>
    <dgm:pt modelId="{2139B9FD-39C0-41FE-8EDC-0163B9ED2F82}" type="sibTrans" cxnId="{1A2FAF1F-DC8E-418D-A55E-4C7AC002C53A}">
      <dgm:prSet/>
      <dgm:spPr/>
      <dgm:t>
        <a:bodyPr/>
        <a:lstStyle/>
        <a:p>
          <a:endParaRPr lang="en-US" sz="1800">
            <a:solidFill>
              <a:schemeClr val="tx1">
                <a:lumMod val="50000"/>
              </a:schemeClr>
            </a:solidFill>
            <a:latin typeface="Arial Nova" panose="020B0504020202020204" pitchFamily="34" charset="0"/>
          </a:endParaRPr>
        </a:p>
      </dgm:t>
    </dgm:pt>
    <dgm:pt modelId="{8F7C2B60-CF35-4FE6-BE2C-C71E258DA68E}">
      <dgm:prSet phldrT="[Text]" custT="1"/>
      <dgm:spPr/>
      <dgm:t>
        <a:bodyPr/>
        <a:lstStyle/>
        <a:p>
          <a:r>
            <a:rPr lang="en-US" sz="1400" b="1" dirty="0">
              <a:solidFill>
                <a:schemeClr val="tx1">
                  <a:lumMod val="50000"/>
                </a:schemeClr>
              </a:solidFill>
              <a:latin typeface="Arial Black" panose="020B0A04020102020204" pitchFamily="34" charset="0"/>
              <a:cs typeface="Arial" panose="020B0604020202020204" pitchFamily="34" charset="0"/>
            </a:rPr>
            <a:t>BETTER CROP  ROI</a:t>
          </a:r>
        </a:p>
      </dgm:t>
    </dgm:pt>
    <dgm:pt modelId="{667D6B9C-0596-4777-A4C7-9BCDB7B4AB56}" type="parTrans" cxnId="{12D67138-8899-4FC5-8303-D50FAF683B72}">
      <dgm:prSet/>
      <dgm:spPr/>
      <dgm:t>
        <a:bodyPr/>
        <a:lstStyle/>
        <a:p>
          <a:endParaRPr lang="en-US" sz="1800">
            <a:solidFill>
              <a:schemeClr val="tx1">
                <a:lumMod val="50000"/>
              </a:schemeClr>
            </a:solidFill>
            <a:latin typeface="Arial Nova" panose="020B0504020202020204" pitchFamily="34" charset="0"/>
          </a:endParaRPr>
        </a:p>
      </dgm:t>
    </dgm:pt>
    <dgm:pt modelId="{DD777763-04A7-4585-8EDB-944B3E5F1044}" type="sibTrans" cxnId="{12D67138-8899-4FC5-8303-D50FAF683B72}">
      <dgm:prSet/>
      <dgm:spPr/>
      <dgm:t>
        <a:bodyPr/>
        <a:lstStyle/>
        <a:p>
          <a:endParaRPr lang="en-US" sz="1800">
            <a:solidFill>
              <a:schemeClr val="tx1">
                <a:lumMod val="50000"/>
              </a:schemeClr>
            </a:solidFill>
            <a:latin typeface="Arial Nova" panose="020B0504020202020204" pitchFamily="34" charset="0"/>
          </a:endParaRPr>
        </a:p>
      </dgm:t>
    </dgm:pt>
    <dgm:pt modelId="{93239907-7691-4CCA-ABC5-88003689122A}">
      <dgm:prSet phldrT="[Text]" custT="1"/>
      <dgm:spPr>
        <a:solidFill>
          <a:schemeClr val="tx1">
            <a:alpha val="90000"/>
          </a:schemeClr>
        </a:solidFill>
      </dgm:spPr>
      <dgm:t>
        <a:bodyPr/>
        <a:lstStyle/>
        <a:p>
          <a:pPr>
            <a:lnSpc>
              <a:spcPct val="200000"/>
            </a:lnSpc>
          </a:pPr>
          <a:r>
            <a:rPr lang="en-US" sz="1200" dirty="0">
              <a:solidFill>
                <a:schemeClr val="bg1"/>
              </a:solidFill>
              <a:latin typeface="Arial Nova" panose="020B0504020202020204" pitchFamily="34" charset="0"/>
            </a:rPr>
            <a:t> </a:t>
          </a:r>
          <a:r>
            <a:rPr lang="en-US" sz="1400" dirty="0">
              <a:solidFill>
                <a:schemeClr val="bg1"/>
              </a:solidFill>
              <a:latin typeface="Arial Nova" panose="020B0504020202020204" pitchFamily="34" charset="0"/>
            </a:rPr>
            <a:t>High Seed Quality</a:t>
          </a:r>
        </a:p>
      </dgm:t>
    </dgm:pt>
    <dgm:pt modelId="{A5344387-7E77-46EA-86A2-7266A25ABD40}" type="parTrans" cxnId="{6DB0C288-4CBC-423F-8350-619B4A829105}">
      <dgm:prSet/>
      <dgm:spPr/>
      <dgm:t>
        <a:bodyPr/>
        <a:lstStyle/>
        <a:p>
          <a:endParaRPr lang="en-US" sz="1800">
            <a:solidFill>
              <a:schemeClr val="tx1">
                <a:lumMod val="50000"/>
              </a:schemeClr>
            </a:solidFill>
            <a:latin typeface="Arial Nova" panose="020B0504020202020204" pitchFamily="34" charset="0"/>
          </a:endParaRPr>
        </a:p>
      </dgm:t>
    </dgm:pt>
    <dgm:pt modelId="{9F0A54BC-F21F-4AE7-AA5E-3684A9A06C22}" type="sibTrans" cxnId="{6DB0C288-4CBC-423F-8350-619B4A829105}">
      <dgm:prSet/>
      <dgm:spPr/>
      <dgm:t>
        <a:bodyPr/>
        <a:lstStyle/>
        <a:p>
          <a:endParaRPr lang="en-US" sz="1800">
            <a:solidFill>
              <a:schemeClr val="tx1">
                <a:lumMod val="50000"/>
              </a:schemeClr>
            </a:solidFill>
            <a:latin typeface="Arial Nova" panose="020B0504020202020204" pitchFamily="34" charset="0"/>
          </a:endParaRPr>
        </a:p>
      </dgm:t>
    </dgm:pt>
    <dgm:pt modelId="{3ACE1D3A-9B83-4FC9-8593-DD07B622EBA4}">
      <dgm:prSet phldrT="[Text]" custT="1"/>
      <dgm:spPr>
        <a:solidFill>
          <a:schemeClr val="tx1">
            <a:alpha val="90000"/>
          </a:schemeClr>
        </a:solidFill>
      </dgm:spPr>
      <dgm:t>
        <a:bodyPr/>
        <a:lstStyle/>
        <a:p>
          <a:pPr>
            <a:lnSpc>
              <a:spcPct val="200000"/>
            </a:lnSpc>
          </a:pPr>
          <a:r>
            <a:rPr lang="en-US" sz="1400" dirty="0">
              <a:solidFill>
                <a:schemeClr val="bg1"/>
              </a:solidFill>
              <a:latin typeface="Arial Nova" panose="020B0504020202020204" pitchFamily="34" charset="0"/>
            </a:rPr>
            <a:t> High Yield Realization &amp; profitability</a:t>
          </a:r>
        </a:p>
      </dgm:t>
    </dgm:pt>
    <dgm:pt modelId="{B22B0681-AC10-4200-9DE7-F6EC5B1698EB}" type="parTrans" cxnId="{C8E09DDC-B464-4F42-BA8C-029D1B2B843C}">
      <dgm:prSet/>
      <dgm:spPr/>
      <dgm:t>
        <a:bodyPr/>
        <a:lstStyle/>
        <a:p>
          <a:endParaRPr lang="en-US" sz="1800">
            <a:solidFill>
              <a:schemeClr val="tx1">
                <a:lumMod val="50000"/>
              </a:schemeClr>
            </a:solidFill>
            <a:latin typeface="Arial Nova" panose="020B0504020202020204" pitchFamily="34" charset="0"/>
          </a:endParaRPr>
        </a:p>
      </dgm:t>
    </dgm:pt>
    <dgm:pt modelId="{E7FC5181-A00D-4190-BD7B-858A4624088C}" type="sibTrans" cxnId="{C8E09DDC-B464-4F42-BA8C-029D1B2B843C}">
      <dgm:prSet/>
      <dgm:spPr/>
      <dgm:t>
        <a:bodyPr/>
        <a:lstStyle/>
        <a:p>
          <a:endParaRPr lang="en-US" sz="1800">
            <a:solidFill>
              <a:schemeClr val="tx1">
                <a:lumMod val="50000"/>
              </a:schemeClr>
            </a:solidFill>
            <a:latin typeface="Arial Nova" panose="020B0504020202020204" pitchFamily="34" charset="0"/>
          </a:endParaRPr>
        </a:p>
      </dgm:t>
    </dgm:pt>
    <dgm:pt modelId="{C02F4BC5-70EC-4566-A752-FDA0322293AD}">
      <dgm:prSet phldrT="[Text]" custT="1"/>
      <dgm:spPr/>
      <dgm:t>
        <a:bodyPr/>
        <a:lstStyle/>
        <a:p>
          <a:r>
            <a:rPr lang="en-US" sz="1200" b="1" dirty="0">
              <a:solidFill>
                <a:schemeClr val="tx1">
                  <a:lumMod val="50000"/>
                </a:schemeClr>
              </a:solidFill>
              <a:latin typeface="Arial Black" panose="020B0A04020102020204" pitchFamily="34" charset="0"/>
              <a:cs typeface="Arial" panose="020B0604020202020204" pitchFamily="34" charset="0"/>
            </a:rPr>
            <a:t>CROP ATTRACTIVENESS</a:t>
          </a:r>
        </a:p>
      </dgm:t>
    </dgm:pt>
    <dgm:pt modelId="{F3E9B367-8BAF-4677-B9FA-99012A80E829}" type="parTrans" cxnId="{EE4A828C-374E-4FAF-A937-D282327171B6}">
      <dgm:prSet/>
      <dgm:spPr/>
      <dgm:t>
        <a:bodyPr/>
        <a:lstStyle/>
        <a:p>
          <a:endParaRPr lang="en-US" sz="1800">
            <a:solidFill>
              <a:schemeClr val="tx1">
                <a:lumMod val="50000"/>
              </a:schemeClr>
            </a:solidFill>
            <a:latin typeface="Arial Nova" panose="020B0504020202020204" pitchFamily="34" charset="0"/>
          </a:endParaRPr>
        </a:p>
      </dgm:t>
    </dgm:pt>
    <dgm:pt modelId="{DC2D9CE0-7C9E-4EAD-A360-87337C859A00}" type="sibTrans" cxnId="{EE4A828C-374E-4FAF-A937-D282327171B6}">
      <dgm:prSet/>
      <dgm:spPr/>
      <dgm:t>
        <a:bodyPr/>
        <a:lstStyle/>
        <a:p>
          <a:endParaRPr lang="en-US" sz="1800">
            <a:solidFill>
              <a:schemeClr val="tx1">
                <a:lumMod val="50000"/>
              </a:schemeClr>
            </a:solidFill>
            <a:latin typeface="Arial Nova" panose="020B0504020202020204" pitchFamily="34" charset="0"/>
          </a:endParaRPr>
        </a:p>
      </dgm:t>
    </dgm:pt>
    <dgm:pt modelId="{82DF11A4-F252-440B-BBA9-FE911BD61EB5}">
      <dgm:prSet phldrT="[Text]" custT="1"/>
      <dgm:spPr>
        <a:solidFill>
          <a:schemeClr val="tx1">
            <a:alpha val="90000"/>
          </a:schemeClr>
        </a:solidFill>
      </dgm:spPr>
      <dgm:t>
        <a:bodyPr/>
        <a:lstStyle/>
        <a:p>
          <a:pPr>
            <a:lnSpc>
              <a:spcPct val="150000"/>
            </a:lnSpc>
          </a:pPr>
          <a:r>
            <a:rPr lang="en-US" sz="1400" dirty="0">
              <a:solidFill>
                <a:schemeClr val="bg1"/>
              </a:solidFill>
              <a:latin typeface="Arial Nova" panose="020B0504020202020204" pitchFamily="34" charset="0"/>
            </a:rPr>
            <a:t> Potato-corn rotation</a:t>
          </a:r>
        </a:p>
      </dgm:t>
    </dgm:pt>
    <dgm:pt modelId="{97113555-998A-4153-848E-2A5B3FF2DDE9}" type="parTrans" cxnId="{15313673-D6B1-46F7-A159-146F799D12E1}">
      <dgm:prSet/>
      <dgm:spPr/>
      <dgm:t>
        <a:bodyPr/>
        <a:lstStyle/>
        <a:p>
          <a:endParaRPr lang="en-US" sz="1800">
            <a:solidFill>
              <a:schemeClr val="tx1">
                <a:lumMod val="50000"/>
              </a:schemeClr>
            </a:solidFill>
            <a:latin typeface="Arial Nova" panose="020B0504020202020204" pitchFamily="34" charset="0"/>
          </a:endParaRPr>
        </a:p>
      </dgm:t>
    </dgm:pt>
    <dgm:pt modelId="{7A044DD7-AD71-4035-B42E-CDF5E9A91D9F}" type="sibTrans" cxnId="{15313673-D6B1-46F7-A159-146F799D12E1}">
      <dgm:prSet/>
      <dgm:spPr/>
      <dgm:t>
        <a:bodyPr/>
        <a:lstStyle/>
        <a:p>
          <a:endParaRPr lang="en-US" sz="1800">
            <a:solidFill>
              <a:schemeClr val="tx1">
                <a:lumMod val="50000"/>
              </a:schemeClr>
            </a:solidFill>
            <a:latin typeface="Arial Nova" panose="020B0504020202020204" pitchFamily="34" charset="0"/>
          </a:endParaRPr>
        </a:p>
      </dgm:t>
    </dgm:pt>
    <dgm:pt modelId="{1F9FB397-5AC5-4129-BAE1-3D36A1C7D14E}">
      <dgm:prSet phldrT="[Text]" custT="1"/>
      <dgm:spPr>
        <a:solidFill>
          <a:schemeClr val="tx1">
            <a:alpha val="90000"/>
          </a:schemeClr>
        </a:solidFill>
      </dgm:spPr>
      <dgm:t>
        <a:bodyPr/>
        <a:lstStyle/>
        <a:p>
          <a:pPr>
            <a:lnSpc>
              <a:spcPct val="150000"/>
            </a:lnSpc>
          </a:pPr>
          <a:r>
            <a:rPr lang="en-US" sz="1400" dirty="0">
              <a:solidFill>
                <a:schemeClr val="bg1"/>
              </a:solidFill>
              <a:latin typeface="Arial Nova" panose="020B0504020202020204" pitchFamily="34" charset="0"/>
            </a:rPr>
            <a:t> Short Duration</a:t>
          </a:r>
        </a:p>
      </dgm:t>
    </dgm:pt>
    <dgm:pt modelId="{DD5E8CA4-8CD1-4104-A5F7-278536DE90CE}" type="parTrans" cxnId="{47D12B3C-B331-49CB-B2CD-7BEBDE1C463E}">
      <dgm:prSet/>
      <dgm:spPr/>
      <dgm:t>
        <a:bodyPr/>
        <a:lstStyle/>
        <a:p>
          <a:endParaRPr lang="en-US" sz="1800">
            <a:solidFill>
              <a:schemeClr val="tx1">
                <a:lumMod val="50000"/>
              </a:schemeClr>
            </a:solidFill>
            <a:latin typeface="Arial Nova" panose="020B0504020202020204" pitchFamily="34" charset="0"/>
          </a:endParaRPr>
        </a:p>
      </dgm:t>
    </dgm:pt>
    <dgm:pt modelId="{7CE6DF36-3B11-40FA-8998-2C3B078AC0F4}" type="sibTrans" cxnId="{47D12B3C-B331-49CB-B2CD-7BEBDE1C463E}">
      <dgm:prSet/>
      <dgm:spPr/>
      <dgm:t>
        <a:bodyPr/>
        <a:lstStyle/>
        <a:p>
          <a:endParaRPr lang="en-US" sz="1800">
            <a:solidFill>
              <a:schemeClr val="tx1">
                <a:lumMod val="50000"/>
              </a:schemeClr>
            </a:solidFill>
            <a:latin typeface="Arial Nova" panose="020B0504020202020204" pitchFamily="34" charset="0"/>
          </a:endParaRPr>
        </a:p>
      </dgm:t>
    </dgm:pt>
    <dgm:pt modelId="{A765CB36-D7D4-42CC-A984-72B1D363C83B}">
      <dgm:prSet phldrT="[Text]" custT="1"/>
      <dgm:spPr>
        <a:solidFill>
          <a:schemeClr val="tx1">
            <a:alpha val="90000"/>
          </a:schemeClr>
        </a:solidFill>
      </dgm:spPr>
      <dgm:t>
        <a:bodyPr/>
        <a:lstStyle/>
        <a:p>
          <a:pPr>
            <a:lnSpc>
              <a:spcPct val="200000"/>
            </a:lnSpc>
          </a:pPr>
          <a:r>
            <a:rPr lang="en-US" sz="1400" dirty="0">
              <a:solidFill>
                <a:schemeClr val="bg1"/>
              </a:solidFill>
              <a:latin typeface="Arial Nova" panose="020B0504020202020204" pitchFamily="34" charset="0"/>
            </a:rPr>
            <a:t> Staple Food</a:t>
          </a:r>
        </a:p>
      </dgm:t>
    </dgm:pt>
    <dgm:pt modelId="{30D2C9DB-BAE0-404C-B3F1-C55CD9D5CCB3}" type="parTrans" cxnId="{6E3C48F2-8C8C-4B19-B82F-4230C62245D7}">
      <dgm:prSet/>
      <dgm:spPr/>
      <dgm:t>
        <a:bodyPr/>
        <a:lstStyle/>
        <a:p>
          <a:endParaRPr lang="en-US" sz="1800">
            <a:solidFill>
              <a:schemeClr val="tx1">
                <a:lumMod val="50000"/>
              </a:schemeClr>
            </a:solidFill>
            <a:latin typeface="Arial Nova" panose="020B0504020202020204" pitchFamily="34" charset="0"/>
          </a:endParaRPr>
        </a:p>
      </dgm:t>
    </dgm:pt>
    <dgm:pt modelId="{32D3DFB4-4039-4377-BBD3-E4C9FC261E07}" type="sibTrans" cxnId="{6E3C48F2-8C8C-4B19-B82F-4230C62245D7}">
      <dgm:prSet/>
      <dgm:spPr/>
      <dgm:t>
        <a:bodyPr/>
        <a:lstStyle/>
        <a:p>
          <a:endParaRPr lang="en-US" sz="1800">
            <a:solidFill>
              <a:schemeClr val="tx1">
                <a:lumMod val="50000"/>
              </a:schemeClr>
            </a:solidFill>
            <a:latin typeface="Arial Nova" panose="020B0504020202020204" pitchFamily="34" charset="0"/>
          </a:endParaRPr>
        </a:p>
      </dgm:t>
    </dgm:pt>
    <dgm:pt modelId="{41A008BD-8801-4939-A2AD-8D779260A16D}">
      <dgm:prSet custT="1"/>
      <dgm:spPr/>
      <dgm:t>
        <a:bodyPr/>
        <a:lstStyle/>
        <a:p>
          <a:r>
            <a:rPr lang="en-US" sz="1400" b="1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MARKETABILITY</a:t>
          </a:r>
        </a:p>
      </dgm:t>
    </dgm:pt>
    <dgm:pt modelId="{31F26F43-B1C3-4253-ACCD-1A50D17750EB}" type="parTrans" cxnId="{01D43FBA-2DBC-449B-815E-3CFFDEA3F7B7}">
      <dgm:prSet/>
      <dgm:spPr/>
      <dgm:t>
        <a:bodyPr/>
        <a:lstStyle/>
        <a:p>
          <a:endParaRPr lang="en-US" sz="1800">
            <a:solidFill>
              <a:schemeClr val="tx1">
                <a:lumMod val="50000"/>
              </a:schemeClr>
            </a:solidFill>
            <a:latin typeface="Arial Nova" panose="020B0504020202020204" pitchFamily="34" charset="0"/>
          </a:endParaRPr>
        </a:p>
      </dgm:t>
    </dgm:pt>
    <dgm:pt modelId="{436C2A6D-1AE0-417F-AA8B-3A48DAD6E4F7}" type="sibTrans" cxnId="{01D43FBA-2DBC-449B-815E-3CFFDEA3F7B7}">
      <dgm:prSet/>
      <dgm:spPr/>
      <dgm:t>
        <a:bodyPr/>
        <a:lstStyle/>
        <a:p>
          <a:endParaRPr lang="en-US" sz="1800">
            <a:solidFill>
              <a:schemeClr val="tx1">
                <a:lumMod val="50000"/>
              </a:schemeClr>
            </a:solidFill>
            <a:latin typeface="Arial Nova" panose="020B0504020202020204" pitchFamily="34" charset="0"/>
          </a:endParaRPr>
        </a:p>
      </dgm:t>
    </dgm:pt>
    <dgm:pt modelId="{1F50925E-48C1-4767-BE44-02F322C17D4B}">
      <dgm:prSet phldrT="[Text]" custT="1"/>
      <dgm:spPr>
        <a:solidFill>
          <a:schemeClr val="tx1">
            <a:alpha val="90000"/>
          </a:schemeClr>
        </a:solidFill>
      </dgm:spPr>
      <dgm:t>
        <a:bodyPr/>
        <a:lstStyle/>
        <a:p>
          <a:pPr>
            <a:lnSpc>
              <a:spcPct val="200000"/>
            </a:lnSpc>
          </a:pPr>
          <a:r>
            <a:rPr lang="en-US" sz="1400" dirty="0">
              <a:solidFill>
                <a:schemeClr val="bg1"/>
              </a:solidFill>
              <a:latin typeface="Arial Nova" panose="020B0504020202020204" pitchFamily="34" charset="0"/>
            </a:rPr>
            <a:t> Cash crop</a:t>
          </a:r>
          <a:endParaRPr lang="en-US" sz="1200" dirty="0">
            <a:solidFill>
              <a:schemeClr val="bg1"/>
            </a:solidFill>
            <a:latin typeface="Arial Nova" panose="020B0504020202020204" pitchFamily="34" charset="0"/>
          </a:endParaRPr>
        </a:p>
      </dgm:t>
    </dgm:pt>
    <dgm:pt modelId="{59F3BFEC-9DCD-45D1-B94A-C1057550C39D}" type="parTrans" cxnId="{8A4A8ED9-48C5-4F55-856A-A768E1977E69}">
      <dgm:prSet/>
      <dgm:spPr/>
      <dgm:t>
        <a:bodyPr/>
        <a:lstStyle/>
        <a:p>
          <a:endParaRPr lang="en-US" sz="1800">
            <a:solidFill>
              <a:schemeClr val="tx1">
                <a:lumMod val="50000"/>
              </a:schemeClr>
            </a:solidFill>
            <a:latin typeface="Arial Nova" panose="020B0504020202020204" pitchFamily="34" charset="0"/>
          </a:endParaRPr>
        </a:p>
      </dgm:t>
    </dgm:pt>
    <dgm:pt modelId="{74657253-643A-45E8-BF1B-4DEA3AEB685D}" type="sibTrans" cxnId="{8A4A8ED9-48C5-4F55-856A-A768E1977E69}">
      <dgm:prSet/>
      <dgm:spPr/>
      <dgm:t>
        <a:bodyPr/>
        <a:lstStyle/>
        <a:p>
          <a:endParaRPr lang="en-US" sz="1800">
            <a:solidFill>
              <a:schemeClr val="tx1">
                <a:lumMod val="50000"/>
              </a:schemeClr>
            </a:solidFill>
            <a:latin typeface="Arial Nova" panose="020B0504020202020204" pitchFamily="34" charset="0"/>
          </a:endParaRPr>
        </a:p>
      </dgm:t>
    </dgm:pt>
    <dgm:pt modelId="{AF0AF4C5-5FE9-48D2-A10E-286CE4D07A0D}">
      <dgm:prSet custT="1"/>
      <dgm:spPr>
        <a:solidFill>
          <a:schemeClr val="tx1">
            <a:alpha val="90000"/>
          </a:schemeClr>
        </a:solidFill>
      </dgm:spPr>
      <dgm:t>
        <a:bodyPr/>
        <a:lstStyle/>
        <a:p>
          <a:pPr>
            <a:lnSpc>
              <a:spcPct val="200000"/>
            </a:lnSpc>
          </a:pPr>
          <a:r>
            <a:rPr lang="en-US" sz="1400" dirty="0">
              <a:solidFill>
                <a:schemeClr val="bg1"/>
              </a:solidFill>
              <a:latin typeface="Arial Nova" panose="020B0504020202020204" pitchFamily="34" charset="0"/>
            </a:rPr>
            <a:t>Open Market</a:t>
          </a:r>
        </a:p>
      </dgm:t>
    </dgm:pt>
    <dgm:pt modelId="{D3AD179C-D32C-4816-A3F7-330B5C8D7BEE}" type="parTrans" cxnId="{07FB1464-B0AF-4CA2-B27B-9D3884E642AD}">
      <dgm:prSet/>
      <dgm:spPr/>
      <dgm:t>
        <a:bodyPr/>
        <a:lstStyle/>
        <a:p>
          <a:endParaRPr lang="en-US" sz="1800">
            <a:solidFill>
              <a:schemeClr val="tx1">
                <a:lumMod val="50000"/>
              </a:schemeClr>
            </a:solidFill>
            <a:latin typeface="Arial Nova" panose="020B0504020202020204" pitchFamily="34" charset="0"/>
          </a:endParaRPr>
        </a:p>
      </dgm:t>
    </dgm:pt>
    <dgm:pt modelId="{DA9435BD-1DEA-4B50-A1C3-CE2E6F4CADF4}" type="sibTrans" cxnId="{07FB1464-B0AF-4CA2-B27B-9D3884E642AD}">
      <dgm:prSet/>
      <dgm:spPr/>
      <dgm:t>
        <a:bodyPr/>
        <a:lstStyle/>
        <a:p>
          <a:endParaRPr lang="en-US" sz="1800">
            <a:solidFill>
              <a:schemeClr val="tx1">
                <a:lumMod val="50000"/>
              </a:schemeClr>
            </a:solidFill>
            <a:latin typeface="Arial Nova" panose="020B0504020202020204" pitchFamily="34" charset="0"/>
          </a:endParaRPr>
        </a:p>
      </dgm:t>
    </dgm:pt>
    <dgm:pt modelId="{CE23F79D-0E51-4125-97A4-DF643382AB32}">
      <dgm:prSet custT="1"/>
      <dgm:spPr>
        <a:solidFill>
          <a:schemeClr val="tx1">
            <a:alpha val="90000"/>
          </a:schemeClr>
        </a:solidFill>
      </dgm:spPr>
      <dgm:t>
        <a:bodyPr/>
        <a:lstStyle/>
        <a:p>
          <a:pPr>
            <a:lnSpc>
              <a:spcPct val="200000"/>
            </a:lnSpc>
          </a:pPr>
          <a:r>
            <a:rPr lang="en-US" sz="1400" dirty="0">
              <a:solidFill>
                <a:schemeClr val="bg1"/>
              </a:solidFill>
              <a:latin typeface="Arial Nova" panose="020B0504020202020204" pitchFamily="34" charset="0"/>
            </a:rPr>
            <a:t>Storages </a:t>
          </a:r>
        </a:p>
      </dgm:t>
    </dgm:pt>
    <dgm:pt modelId="{E2705D56-6CD3-4195-9333-5F043FEC6C82}" type="parTrans" cxnId="{FD8AC6F1-E459-47E6-808B-B9CAEDE5085F}">
      <dgm:prSet/>
      <dgm:spPr/>
      <dgm:t>
        <a:bodyPr/>
        <a:lstStyle/>
        <a:p>
          <a:endParaRPr lang="en-US" sz="1800">
            <a:solidFill>
              <a:schemeClr val="tx1">
                <a:lumMod val="50000"/>
              </a:schemeClr>
            </a:solidFill>
            <a:latin typeface="Arial Nova" panose="020B0504020202020204" pitchFamily="34" charset="0"/>
          </a:endParaRPr>
        </a:p>
      </dgm:t>
    </dgm:pt>
    <dgm:pt modelId="{B296AABA-C5C8-4B6B-AA8A-2C423C4E9098}" type="sibTrans" cxnId="{FD8AC6F1-E459-47E6-808B-B9CAEDE5085F}">
      <dgm:prSet/>
      <dgm:spPr/>
      <dgm:t>
        <a:bodyPr/>
        <a:lstStyle/>
        <a:p>
          <a:endParaRPr lang="en-US" sz="1800">
            <a:solidFill>
              <a:schemeClr val="tx1">
                <a:lumMod val="50000"/>
              </a:schemeClr>
            </a:solidFill>
            <a:latin typeface="Arial Nova" panose="020B0504020202020204" pitchFamily="34" charset="0"/>
          </a:endParaRPr>
        </a:p>
      </dgm:t>
    </dgm:pt>
    <dgm:pt modelId="{3D4F0FA7-0261-4128-BCA3-6F908EE9845D}">
      <dgm:prSet custT="1"/>
      <dgm:spPr>
        <a:solidFill>
          <a:schemeClr val="tx1">
            <a:alpha val="90000"/>
          </a:schemeClr>
        </a:solidFill>
      </dgm:spPr>
      <dgm:t>
        <a:bodyPr/>
        <a:lstStyle/>
        <a:p>
          <a:pPr>
            <a:lnSpc>
              <a:spcPct val="200000"/>
            </a:lnSpc>
          </a:pPr>
          <a:r>
            <a:rPr lang="en-US" sz="1400" dirty="0">
              <a:solidFill>
                <a:schemeClr val="bg1"/>
              </a:solidFill>
              <a:latin typeface="Arial Nova" panose="020B0504020202020204" pitchFamily="34" charset="0"/>
            </a:rPr>
            <a:t>Poultry Industry</a:t>
          </a:r>
        </a:p>
      </dgm:t>
    </dgm:pt>
    <dgm:pt modelId="{6B3D397A-A4CF-4865-B917-3F28189CDA00}" type="parTrans" cxnId="{BB2EB071-A551-4357-B185-74325709C78D}">
      <dgm:prSet/>
      <dgm:spPr/>
      <dgm:t>
        <a:bodyPr/>
        <a:lstStyle/>
        <a:p>
          <a:endParaRPr lang="en-US" sz="1800">
            <a:solidFill>
              <a:schemeClr val="tx1">
                <a:lumMod val="50000"/>
              </a:schemeClr>
            </a:solidFill>
            <a:latin typeface="Arial Nova" panose="020B0504020202020204" pitchFamily="34" charset="0"/>
          </a:endParaRPr>
        </a:p>
      </dgm:t>
    </dgm:pt>
    <dgm:pt modelId="{7E813447-0EB4-4274-B376-6887BD4000DF}" type="sibTrans" cxnId="{BB2EB071-A551-4357-B185-74325709C78D}">
      <dgm:prSet/>
      <dgm:spPr/>
      <dgm:t>
        <a:bodyPr/>
        <a:lstStyle/>
        <a:p>
          <a:endParaRPr lang="en-US" sz="1800">
            <a:solidFill>
              <a:schemeClr val="tx1">
                <a:lumMod val="50000"/>
              </a:schemeClr>
            </a:solidFill>
            <a:latin typeface="Arial Nova" panose="020B0504020202020204" pitchFamily="34" charset="0"/>
          </a:endParaRPr>
        </a:p>
      </dgm:t>
    </dgm:pt>
    <dgm:pt modelId="{6FFB53A2-014E-4B33-8526-19753BAFCE47}">
      <dgm:prSet custT="1"/>
      <dgm:spPr>
        <a:solidFill>
          <a:schemeClr val="tx1">
            <a:alpha val="90000"/>
          </a:schemeClr>
        </a:solidFill>
      </dgm:spPr>
      <dgm:t>
        <a:bodyPr/>
        <a:lstStyle/>
        <a:p>
          <a:pPr>
            <a:lnSpc>
              <a:spcPct val="200000"/>
            </a:lnSpc>
          </a:pPr>
          <a:r>
            <a:rPr lang="en-US" sz="1400" dirty="0">
              <a:solidFill>
                <a:schemeClr val="bg1"/>
              </a:solidFill>
              <a:latin typeface="Arial Nova" panose="020B0504020202020204" pitchFamily="34" charset="0"/>
            </a:rPr>
            <a:t>Rafhan</a:t>
          </a:r>
        </a:p>
      </dgm:t>
    </dgm:pt>
    <dgm:pt modelId="{A056FE72-0563-4CD9-BA49-E6979FACE404}" type="parTrans" cxnId="{2D15913D-5491-463E-A287-C1C639E2AC6F}">
      <dgm:prSet/>
      <dgm:spPr/>
      <dgm:t>
        <a:bodyPr/>
        <a:lstStyle/>
        <a:p>
          <a:endParaRPr lang="en-US" sz="1800">
            <a:solidFill>
              <a:schemeClr val="tx1">
                <a:lumMod val="50000"/>
              </a:schemeClr>
            </a:solidFill>
            <a:latin typeface="Arial Nova" panose="020B0504020202020204" pitchFamily="34" charset="0"/>
          </a:endParaRPr>
        </a:p>
      </dgm:t>
    </dgm:pt>
    <dgm:pt modelId="{79DFE591-58C2-4784-A8A2-216F8F10ED0A}" type="sibTrans" cxnId="{2D15913D-5491-463E-A287-C1C639E2AC6F}">
      <dgm:prSet/>
      <dgm:spPr/>
      <dgm:t>
        <a:bodyPr/>
        <a:lstStyle/>
        <a:p>
          <a:endParaRPr lang="en-US" sz="1800">
            <a:solidFill>
              <a:schemeClr val="tx1">
                <a:lumMod val="50000"/>
              </a:schemeClr>
            </a:solidFill>
            <a:latin typeface="Arial Nova" panose="020B0504020202020204" pitchFamily="34" charset="0"/>
          </a:endParaRPr>
        </a:p>
      </dgm:t>
    </dgm:pt>
    <dgm:pt modelId="{D2526189-F95F-45AA-830E-C10CCC3518CE}">
      <dgm:prSet phldrT="[Text]" custT="1"/>
      <dgm:spPr>
        <a:solidFill>
          <a:schemeClr val="tx1">
            <a:alpha val="90000"/>
          </a:schemeClr>
        </a:solidFill>
      </dgm:spPr>
      <dgm:t>
        <a:bodyPr/>
        <a:lstStyle/>
        <a:p>
          <a:pPr>
            <a:lnSpc>
              <a:spcPct val="150000"/>
            </a:lnSpc>
          </a:pPr>
          <a:r>
            <a:rPr lang="en-US" sz="1400" dirty="0">
              <a:solidFill>
                <a:schemeClr val="bg1"/>
              </a:solidFill>
              <a:latin typeface="Arial Nova" panose="020B0504020202020204" pitchFamily="34" charset="0"/>
            </a:rPr>
            <a:t> Crop Management ease</a:t>
          </a:r>
        </a:p>
      </dgm:t>
    </dgm:pt>
    <dgm:pt modelId="{A569CF71-A68F-4D24-8F1C-C1C3C8DF8E2E}" type="parTrans" cxnId="{7E53C926-E315-428A-B2C4-0C16F3C912BB}">
      <dgm:prSet/>
      <dgm:spPr/>
      <dgm:t>
        <a:bodyPr/>
        <a:lstStyle/>
        <a:p>
          <a:endParaRPr lang="en-US" sz="1800">
            <a:solidFill>
              <a:schemeClr val="tx1">
                <a:lumMod val="50000"/>
              </a:schemeClr>
            </a:solidFill>
            <a:latin typeface="Arial Nova" panose="020B0504020202020204" pitchFamily="34" charset="0"/>
          </a:endParaRPr>
        </a:p>
      </dgm:t>
    </dgm:pt>
    <dgm:pt modelId="{48368718-5A04-4277-B96B-E54D014E3ABB}" type="sibTrans" cxnId="{7E53C926-E315-428A-B2C4-0C16F3C912BB}">
      <dgm:prSet/>
      <dgm:spPr/>
      <dgm:t>
        <a:bodyPr/>
        <a:lstStyle/>
        <a:p>
          <a:endParaRPr lang="en-US" sz="1800">
            <a:solidFill>
              <a:schemeClr val="tx1">
                <a:lumMod val="50000"/>
              </a:schemeClr>
            </a:solidFill>
            <a:latin typeface="Arial Nova" panose="020B0504020202020204" pitchFamily="34" charset="0"/>
          </a:endParaRPr>
        </a:p>
      </dgm:t>
    </dgm:pt>
    <dgm:pt modelId="{109A05DF-6418-42AB-98B6-134985E17F9C}">
      <dgm:prSet phldrT="[Text]" custT="1"/>
      <dgm:spPr>
        <a:solidFill>
          <a:schemeClr val="tx1">
            <a:alpha val="90000"/>
          </a:schemeClr>
        </a:solidFill>
      </dgm:spPr>
      <dgm:t>
        <a:bodyPr/>
        <a:lstStyle/>
        <a:p>
          <a:pPr>
            <a:lnSpc>
              <a:spcPct val="200000"/>
            </a:lnSpc>
          </a:pPr>
          <a:r>
            <a:rPr lang="en-US" sz="1400" dirty="0">
              <a:solidFill>
                <a:schemeClr val="bg1"/>
              </a:solidFill>
              <a:latin typeface="Arial Nova" panose="020B0504020202020204" pitchFamily="34" charset="0"/>
            </a:rPr>
            <a:t> Silage/Animal feed</a:t>
          </a:r>
        </a:p>
      </dgm:t>
    </dgm:pt>
    <dgm:pt modelId="{174DFC8D-8426-4702-9CC6-8DAFAE6C904D}" type="parTrans" cxnId="{74853CE3-7C6A-4FF4-887E-01A3E174F975}">
      <dgm:prSet/>
      <dgm:spPr/>
      <dgm:t>
        <a:bodyPr/>
        <a:lstStyle/>
        <a:p>
          <a:endParaRPr lang="en-US">
            <a:solidFill>
              <a:schemeClr val="tx1">
                <a:lumMod val="50000"/>
              </a:schemeClr>
            </a:solidFill>
          </a:endParaRPr>
        </a:p>
      </dgm:t>
    </dgm:pt>
    <dgm:pt modelId="{E8F9BE22-C288-4C34-833E-6C7FFB107566}" type="sibTrans" cxnId="{74853CE3-7C6A-4FF4-887E-01A3E174F975}">
      <dgm:prSet/>
      <dgm:spPr/>
      <dgm:t>
        <a:bodyPr/>
        <a:lstStyle/>
        <a:p>
          <a:endParaRPr lang="en-US">
            <a:solidFill>
              <a:schemeClr val="tx1">
                <a:lumMod val="50000"/>
              </a:schemeClr>
            </a:solidFill>
          </a:endParaRPr>
        </a:p>
      </dgm:t>
    </dgm:pt>
    <dgm:pt modelId="{B237A54E-9869-482A-86D8-DE385A93CFDA}">
      <dgm:prSet phldrT="[Text]" custT="1"/>
      <dgm:spPr>
        <a:solidFill>
          <a:schemeClr val="tx1">
            <a:alpha val="90000"/>
          </a:schemeClr>
        </a:solidFill>
      </dgm:spPr>
      <dgm:t>
        <a:bodyPr/>
        <a:lstStyle/>
        <a:p>
          <a:pPr>
            <a:lnSpc>
              <a:spcPct val="150000"/>
            </a:lnSpc>
          </a:pPr>
          <a:r>
            <a:rPr lang="en-US" sz="1400" dirty="0">
              <a:solidFill>
                <a:schemeClr val="bg1"/>
              </a:solidFill>
              <a:latin typeface="Arial Nova" panose="020B0504020202020204" pitchFamily="34" charset="0"/>
            </a:rPr>
            <a:t>Crop conversion from Cotton to Corn</a:t>
          </a:r>
          <a:endParaRPr lang="en-US" sz="1200" dirty="0">
            <a:solidFill>
              <a:schemeClr val="bg1"/>
            </a:solidFill>
            <a:latin typeface="Arial Nova" panose="020B0504020202020204" pitchFamily="34" charset="0"/>
          </a:endParaRPr>
        </a:p>
      </dgm:t>
    </dgm:pt>
    <dgm:pt modelId="{A1F3FFE8-89BE-498C-87A6-BD185D89B8D3}" type="parTrans" cxnId="{9D918B88-E87F-4308-9F5B-71013682A7CD}">
      <dgm:prSet/>
      <dgm:spPr/>
      <dgm:t>
        <a:bodyPr/>
        <a:lstStyle/>
        <a:p>
          <a:endParaRPr lang="en-US"/>
        </a:p>
      </dgm:t>
    </dgm:pt>
    <dgm:pt modelId="{18C49B98-9704-46E6-A1EE-32C5AD9B5120}" type="sibTrans" cxnId="{9D918B88-E87F-4308-9F5B-71013682A7CD}">
      <dgm:prSet/>
      <dgm:spPr/>
      <dgm:t>
        <a:bodyPr/>
        <a:lstStyle/>
        <a:p>
          <a:endParaRPr lang="en-US"/>
        </a:p>
      </dgm:t>
    </dgm:pt>
    <dgm:pt modelId="{4B0C8646-AF98-4D79-B5FC-866A9115020A}">
      <dgm:prSet custT="1"/>
      <dgm:spPr>
        <a:solidFill>
          <a:schemeClr val="tx1">
            <a:alpha val="90000"/>
          </a:schemeClr>
        </a:solidFill>
      </dgm:spPr>
      <dgm:t>
        <a:bodyPr/>
        <a:lstStyle/>
        <a:p>
          <a:pPr>
            <a:lnSpc>
              <a:spcPct val="200000"/>
            </a:lnSpc>
          </a:pPr>
          <a:r>
            <a:rPr lang="en-US" sz="1400" dirty="0">
              <a:solidFill>
                <a:schemeClr val="bg1"/>
              </a:solidFill>
              <a:latin typeface="Arial Nova" panose="020B0504020202020204" pitchFamily="34" charset="0"/>
            </a:rPr>
            <a:t>Grain markets</a:t>
          </a:r>
        </a:p>
      </dgm:t>
    </dgm:pt>
    <dgm:pt modelId="{8590C053-66DD-433A-BA61-592DC29BBC2B}" type="sibTrans" cxnId="{B34CF51B-B14D-440A-9BD5-41722BCFC648}">
      <dgm:prSet/>
      <dgm:spPr/>
      <dgm:t>
        <a:bodyPr/>
        <a:lstStyle/>
        <a:p>
          <a:endParaRPr lang="en-US" sz="1800">
            <a:solidFill>
              <a:schemeClr val="tx1">
                <a:lumMod val="50000"/>
              </a:schemeClr>
            </a:solidFill>
            <a:latin typeface="Arial Nova" panose="020B0504020202020204" pitchFamily="34" charset="0"/>
          </a:endParaRPr>
        </a:p>
      </dgm:t>
    </dgm:pt>
    <dgm:pt modelId="{18F283FD-6CE1-45E1-BB33-A6E71ADE1392}" type="parTrans" cxnId="{B34CF51B-B14D-440A-9BD5-41722BCFC648}">
      <dgm:prSet/>
      <dgm:spPr/>
      <dgm:t>
        <a:bodyPr/>
        <a:lstStyle/>
        <a:p>
          <a:endParaRPr lang="en-US" sz="1800">
            <a:solidFill>
              <a:schemeClr val="tx1">
                <a:lumMod val="50000"/>
              </a:schemeClr>
            </a:solidFill>
            <a:latin typeface="Arial Nova" panose="020B0504020202020204" pitchFamily="34" charset="0"/>
          </a:endParaRPr>
        </a:p>
      </dgm:t>
    </dgm:pt>
    <dgm:pt modelId="{39A2C01F-A274-4FBF-A32F-80F82A25F68E}" type="pres">
      <dgm:prSet presAssocID="{AD743B5E-2264-4263-AB30-03410D4FF47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8950A59-29B2-4028-89F3-62B3926C9D1F}" type="pres">
      <dgm:prSet presAssocID="{D8D2387D-24BD-43CC-9116-5D7C75BC598D}" presName="composite" presStyleCnt="0"/>
      <dgm:spPr/>
    </dgm:pt>
    <dgm:pt modelId="{ACC44FAD-A899-4B2B-BAF9-9E4E4DBF4B51}" type="pres">
      <dgm:prSet presAssocID="{D8D2387D-24BD-43CC-9116-5D7C75BC598D}" presName="parTx" presStyleLbl="align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74018E-126A-47ED-A298-2FBAD5A5CFD6}" type="pres">
      <dgm:prSet presAssocID="{D8D2387D-24BD-43CC-9116-5D7C75BC598D}" presName="desTx" presStyleLbl="alignAccFollowNode1" presStyleIdx="0" presStyleCnt="4" custScale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C01086-D7E0-43B2-8F26-5F19C3A2A6F5}" type="pres">
      <dgm:prSet presAssocID="{72729159-9BB9-4F9D-B143-79DA0AA8A096}" presName="space" presStyleCnt="0"/>
      <dgm:spPr/>
    </dgm:pt>
    <dgm:pt modelId="{DEFE3CF0-AF55-4104-BC7B-F71AF2C009A2}" type="pres">
      <dgm:prSet presAssocID="{8F7C2B60-CF35-4FE6-BE2C-C71E258DA68E}" presName="composite" presStyleCnt="0"/>
      <dgm:spPr/>
    </dgm:pt>
    <dgm:pt modelId="{E6AA1AAF-ACE2-4E70-962E-C66B18C067B1}" type="pres">
      <dgm:prSet presAssocID="{8F7C2B60-CF35-4FE6-BE2C-C71E258DA68E}" presName="parTx" presStyleLbl="align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2DCBE5-DC35-4385-B45B-6FDECE4BDE88}" type="pres">
      <dgm:prSet presAssocID="{8F7C2B60-CF35-4FE6-BE2C-C71E258DA68E}" presName="desTx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F68AD8-D372-48EE-B249-A3BD4394EC8B}" type="pres">
      <dgm:prSet presAssocID="{DD777763-04A7-4585-8EDB-944B3E5F1044}" presName="space" presStyleCnt="0"/>
      <dgm:spPr/>
    </dgm:pt>
    <dgm:pt modelId="{01611216-0A8C-4A38-AD29-9A789055EBAB}" type="pres">
      <dgm:prSet presAssocID="{C02F4BC5-70EC-4566-A752-FDA0322293AD}" presName="composite" presStyleCnt="0"/>
      <dgm:spPr/>
    </dgm:pt>
    <dgm:pt modelId="{F5B949C7-3AB7-433E-94C8-9FD860F0BD20}" type="pres">
      <dgm:prSet presAssocID="{C02F4BC5-70EC-4566-A752-FDA0322293AD}" presName="parTx" presStyleLbl="alignNode1" presStyleIdx="2" presStyleCnt="4" custScaleX="10557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EF2D87-B77E-4B4B-ABF1-785F8FAA4E5B}" type="pres">
      <dgm:prSet presAssocID="{C02F4BC5-70EC-4566-A752-FDA0322293AD}" presName="desTx" presStyleLbl="alignAccFollowNode1" presStyleIdx="2" presStyleCnt="4" custScaleX="1062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FD946C-8602-4175-8C8D-13BE970C50FA}" type="pres">
      <dgm:prSet presAssocID="{DC2D9CE0-7C9E-4EAD-A360-87337C859A00}" presName="space" presStyleCnt="0"/>
      <dgm:spPr/>
    </dgm:pt>
    <dgm:pt modelId="{DC85F861-BAC5-4626-B2F4-6FBACDB12866}" type="pres">
      <dgm:prSet presAssocID="{41A008BD-8801-4939-A2AD-8D779260A16D}" presName="composite" presStyleCnt="0"/>
      <dgm:spPr/>
    </dgm:pt>
    <dgm:pt modelId="{D39AA72E-26AE-49CE-8F24-AA31447FB6AD}" type="pres">
      <dgm:prSet presAssocID="{41A008BD-8801-4939-A2AD-8D779260A16D}" presName="parTx" presStyleLbl="align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64D0F6-91F8-4DF0-982C-D52657D92B21}" type="pres">
      <dgm:prSet presAssocID="{41A008BD-8801-4939-A2AD-8D779260A16D}" presName="desTx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8E09DDC-B464-4F42-BA8C-029D1B2B843C}" srcId="{8F7C2B60-CF35-4FE6-BE2C-C71E258DA68E}" destId="{3ACE1D3A-9B83-4FC9-8593-DD07B622EBA4}" srcOrd="1" destOrd="0" parTransId="{B22B0681-AC10-4200-9DE7-F6EC5B1698EB}" sibTransId="{E7FC5181-A00D-4190-BD7B-858A4624088C}"/>
    <dgm:cxn modelId="{50D009AE-55CC-4FF4-9688-A7AAB2DC7B9E}" type="presOf" srcId="{3ACE1D3A-9B83-4FC9-8593-DD07B622EBA4}" destId="{612DCBE5-DC35-4385-B45B-6FDECE4BDE88}" srcOrd="0" destOrd="1" presId="urn:microsoft.com/office/officeart/2005/8/layout/hList1"/>
    <dgm:cxn modelId="{CF78B486-6446-491D-B504-B1AAED95A6BB}" type="presOf" srcId="{4B0C8646-AF98-4D79-B5FC-866A9115020A}" destId="{F164D0F6-91F8-4DF0-982C-D52657D92B21}" srcOrd="0" destOrd="3" presId="urn:microsoft.com/office/officeart/2005/8/layout/hList1"/>
    <dgm:cxn modelId="{B34CF51B-B14D-440A-9BD5-41722BCFC648}" srcId="{41A008BD-8801-4939-A2AD-8D779260A16D}" destId="{4B0C8646-AF98-4D79-B5FC-866A9115020A}" srcOrd="3" destOrd="0" parTransId="{18F283FD-6CE1-45E1-BB33-A6E71ADE1392}" sibTransId="{8590C053-66DD-433A-BA61-592DC29BBC2B}"/>
    <dgm:cxn modelId="{76E3C8DB-6754-415C-B597-CA138E896869}" type="presOf" srcId="{109A05DF-6418-42AB-98B6-134985E17F9C}" destId="{FE74018E-126A-47ED-A298-2FBAD5A5CFD6}" srcOrd="0" destOrd="3" presId="urn:microsoft.com/office/officeart/2005/8/layout/hList1"/>
    <dgm:cxn modelId="{BFF9C5A6-48B2-4A6A-9ABE-47E50537016E}" type="presOf" srcId="{3D4F0FA7-0261-4128-BCA3-6F908EE9845D}" destId="{F164D0F6-91F8-4DF0-982C-D52657D92B21}" srcOrd="0" destOrd="1" presId="urn:microsoft.com/office/officeart/2005/8/layout/hList1"/>
    <dgm:cxn modelId="{B52EDA64-7889-4D3B-9D27-90F3235D7800}" type="presOf" srcId="{A765CB36-D7D4-42CC-A984-72B1D363C83B}" destId="{FE74018E-126A-47ED-A298-2FBAD5A5CFD6}" srcOrd="0" destOrd="2" presId="urn:microsoft.com/office/officeart/2005/8/layout/hList1"/>
    <dgm:cxn modelId="{EE4A828C-374E-4FAF-A937-D282327171B6}" srcId="{AD743B5E-2264-4263-AB30-03410D4FF471}" destId="{C02F4BC5-70EC-4566-A752-FDA0322293AD}" srcOrd="2" destOrd="0" parTransId="{F3E9B367-8BAF-4677-B9FA-99012A80E829}" sibTransId="{DC2D9CE0-7C9E-4EAD-A360-87337C859A00}"/>
    <dgm:cxn modelId="{E286B0AD-88CE-4780-937D-00D475FE2017}" type="presOf" srcId="{8F7C2B60-CF35-4FE6-BE2C-C71E258DA68E}" destId="{E6AA1AAF-ACE2-4E70-962E-C66B18C067B1}" srcOrd="0" destOrd="0" presId="urn:microsoft.com/office/officeart/2005/8/layout/hList1"/>
    <dgm:cxn modelId="{2D15913D-5491-463E-A287-C1C639E2AC6F}" srcId="{41A008BD-8801-4939-A2AD-8D779260A16D}" destId="{6FFB53A2-014E-4B33-8526-19753BAFCE47}" srcOrd="2" destOrd="0" parTransId="{A056FE72-0563-4CD9-BA49-E6979FACE404}" sibTransId="{79DFE591-58C2-4784-A8A2-216F8F10ED0A}"/>
    <dgm:cxn modelId="{B0A051C5-7D9B-4D2E-A259-66C90E1A7A8D}" type="presOf" srcId="{B237A54E-9869-482A-86D8-DE385A93CFDA}" destId="{B9EF2D87-B77E-4B4B-ABF1-785F8FAA4E5B}" srcOrd="0" destOrd="3" presId="urn:microsoft.com/office/officeart/2005/8/layout/hList1"/>
    <dgm:cxn modelId="{D178E2C0-DBB8-48A1-8513-E03E54D3ADCF}" type="presOf" srcId="{CE23F79D-0E51-4125-97A4-DF643382AB32}" destId="{F164D0F6-91F8-4DF0-982C-D52657D92B21}" srcOrd="0" destOrd="4" presId="urn:microsoft.com/office/officeart/2005/8/layout/hList1"/>
    <dgm:cxn modelId="{3198D1EF-95D1-49AF-9ABE-5EE808C952DD}" type="presOf" srcId="{1F9FB397-5AC5-4129-BAE1-3D36A1C7D14E}" destId="{B9EF2D87-B77E-4B4B-ABF1-785F8FAA4E5B}" srcOrd="0" destOrd="1" presId="urn:microsoft.com/office/officeart/2005/8/layout/hList1"/>
    <dgm:cxn modelId="{6E3C48F2-8C8C-4B19-B82F-4230C62245D7}" srcId="{D8D2387D-24BD-43CC-9116-5D7C75BC598D}" destId="{A765CB36-D7D4-42CC-A984-72B1D363C83B}" srcOrd="2" destOrd="0" parTransId="{30D2C9DB-BAE0-404C-B3F1-C55CD9D5CCB3}" sibTransId="{32D3DFB4-4039-4377-BBD3-E4C9FC261E07}"/>
    <dgm:cxn modelId="{1D594DED-7352-46A5-A53B-8802CEB17048}" type="presOf" srcId="{46AFA84A-F350-407B-986D-5A6E40693DE0}" destId="{FE74018E-126A-47ED-A298-2FBAD5A5CFD6}" srcOrd="0" destOrd="1" presId="urn:microsoft.com/office/officeart/2005/8/layout/hList1"/>
    <dgm:cxn modelId="{9D918B88-E87F-4308-9F5B-71013682A7CD}" srcId="{C02F4BC5-70EC-4566-A752-FDA0322293AD}" destId="{B237A54E-9869-482A-86D8-DE385A93CFDA}" srcOrd="3" destOrd="0" parTransId="{A1F3FFE8-89BE-498C-87A6-BD185D89B8D3}" sibTransId="{18C49B98-9704-46E6-A1EE-32C5AD9B5120}"/>
    <dgm:cxn modelId="{87A703A8-E8E3-4198-8494-660C1E635D65}" type="presOf" srcId="{D2526189-F95F-45AA-830E-C10CCC3518CE}" destId="{B9EF2D87-B77E-4B4B-ABF1-785F8FAA4E5B}" srcOrd="0" destOrd="2" presId="urn:microsoft.com/office/officeart/2005/8/layout/hList1"/>
    <dgm:cxn modelId="{CBDDBCF8-6B23-45AB-B097-6AFFB8A24055}" type="presOf" srcId="{82DF11A4-F252-440B-BBA9-FE911BD61EB5}" destId="{B9EF2D87-B77E-4B4B-ABF1-785F8FAA4E5B}" srcOrd="0" destOrd="0" presId="urn:microsoft.com/office/officeart/2005/8/layout/hList1"/>
    <dgm:cxn modelId="{771D658A-E267-4155-8869-4B8F1303503D}" type="presOf" srcId="{41A008BD-8801-4939-A2AD-8D779260A16D}" destId="{D39AA72E-26AE-49CE-8F24-AA31447FB6AD}" srcOrd="0" destOrd="0" presId="urn:microsoft.com/office/officeart/2005/8/layout/hList1"/>
    <dgm:cxn modelId="{01D43FBA-2DBC-449B-815E-3CFFDEA3F7B7}" srcId="{AD743B5E-2264-4263-AB30-03410D4FF471}" destId="{41A008BD-8801-4939-A2AD-8D779260A16D}" srcOrd="3" destOrd="0" parTransId="{31F26F43-B1C3-4253-ACCD-1A50D17750EB}" sibTransId="{436C2A6D-1AE0-417F-AA8B-3A48DAD6E4F7}"/>
    <dgm:cxn modelId="{15313673-D6B1-46F7-A159-146F799D12E1}" srcId="{C02F4BC5-70EC-4566-A752-FDA0322293AD}" destId="{82DF11A4-F252-440B-BBA9-FE911BD61EB5}" srcOrd="0" destOrd="0" parTransId="{97113555-998A-4153-848E-2A5B3FF2DDE9}" sibTransId="{7A044DD7-AD71-4035-B42E-CDF5E9A91D9F}"/>
    <dgm:cxn modelId="{CE68F9DD-1F0B-4531-9E04-B5A94DCC34B4}" type="presOf" srcId="{1F50925E-48C1-4767-BE44-02F322C17D4B}" destId="{612DCBE5-DC35-4385-B45B-6FDECE4BDE88}" srcOrd="0" destOrd="2" presId="urn:microsoft.com/office/officeart/2005/8/layout/hList1"/>
    <dgm:cxn modelId="{B75AECAB-4348-49B0-9EA5-5CD9724C6331}" type="presOf" srcId="{AF0AF4C5-5FE9-48D2-A10E-286CE4D07A0D}" destId="{F164D0F6-91F8-4DF0-982C-D52657D92B21}" srcOrd="0" destOrd="0" presId="urn:microsoft.com/office/officeart/2005/8/layout/hList1"/>
    <dgm:cxn modelId="{1A2FAF1F-DC8E-418D-A55E-4C7AC002C53A}" srcId="{D8D2387D-24BD-43CC-9116-5D7C75BC598D}" destId="{46AFA84A-F350-407B-986D-5A6E40693DE0}" srcOrd="1" destOrd="0" parTransId="{64EF8737-25A5-4D96-A185-EB5BB15E954A}" sibTransId="{2139B9FD-39C0-41FE-8EDC-0163B9ED2F82}"/>
    <dgm:cxn modelId="{2BA9F166-6E14-4CC0-8198-1575B98855B6}" type="presOf" srcId="{1D351242-C8B7-41FC-8F13-9A1E1752568B}" destId="{FE74018E-126A-47ED-A298-2FBAD5A5CFD6}" srcOrd="0" destOrd="0" presId="urn:microsoft.com/office/officeart/2005/8/layout/hList1"/>
    <dgm:cxn modelId="{9B72DC48-F706-42DD-8EC1-A4DB64E8B174}" type="presOf" srcId="{93239907-7691-4CCA-ABC5-88003689122A}" destId="{612DCBE5-DC35-4385-B45B-6FDECE4BDE88}" srcOrd="0" destOrd="0" presId="urn:microsoft.com/office/officeart/2005/8/layout/hList1"/>
    <dgm:cxn modelId="{7E53C926-E315-428A-B2C4-0C16F3C912BB}" srcId="{C02F4BC5-70EC-4566-A752-FDA0322293AD}" destId="{D2526189-F95F-45AA-830E-C10CCC3518CE}" srcOrd="2" destOrd="0" parTransId="{A569CF71-A68F-4D24-8F1C-C1C3C8DF8E2E}" sibTransId="{48368718-5A04-4277-B96B-E54D014E3ABB}"/>
    <dgm:cxn modelId="{47D12B3C-B331-49CB-B2CD-7BEBDE1C463E}" srcId="{C02F4BC5-70EC-4566-A752-FDA0322293AD}" destId="{1F9FB397-5AC5-4129-BAE1-3D36A1C7D14E}" srcOrd="1" destOrd="0" parTransId="{DD5E8CA4-8CD1-4104-A5F7-278536DE90CE}" sibTransId="{7CE6DF36-3B11-40FA-8998-2C3B078AC0F4}"/>
    <dgm:cxn modelId="{53270703-23D5-4D3E-8DE5-7EF629077172}" type="presOf" srcId="{D8D2387D-24BD-43CC-9116-5D7C75BC598D}" destId="{ACC44FAD-A899-4B2B-BAF9-9E4E4DBF4B51}" srcOrd="0" destOrd="0" presId="urn:microsoft.com/office/officeart/2005/8/layout/hList1"/>
    <dgm:cxn modelId="{B5AE667F-48EC-40A2-A710-10B3A30CD41E}" type="presOf" srcId="{AD743B5E-2264-4263-AB30-03410D4FF471}" destId="{39A2C01F-A274-4FBF-A32F-80F82A25F68E}" srcOrd="0" destOrd="0" presId="urn:microsoft.com/office/officeart/2005/8/layout/hList1"/>
    <dgm:cxn modelId="{45814F0A-1CAE-483C-9BBD-3F4A3C933377}" srcId="{AD743B5E-2264-4263-AB30-03410D4FF471}" destId="{D8D2387D-24BD-43CC-9116-5D7C75BC598D}" srcOrd="0" destOrd="0" parTransId="{C3D52F92-F894-40B6-8499-062E5A0A3A01}" sibTransId="{72729159-9BB9-4F9D-B143-79DA0AA8A096}"/>
    <dgm:cxn modelId="{FD8AC6F1-E459-47E6-808B-B9CAEDE5085F}" srcId="{41A008BD-8801-4939-A2AD-8D779260A16D}" destId="{CE23F79D-0E51-4125-97A4-DF643382AB32}" srcOrd="4" destOrd="0" parTransId="{E2705D56-6CD3-4195-9333-5F043FEC6C82}" sibTransId="{B296AABA-C5C8-4B6B-AA8A-2C423C4E9098}"/>
    <dgm:cxn modelId="{484C699D-6245-44D0-AED0-937766F4067D}" srcId="{D8D2387D-24BD-43CC-9116-5D7C75BC598D}" destId="{1D351242-C8B7-41FC-8F13-9A1E1752568B}" srcOrd="0" destOrd="0" parTransId="{DD9E5F06-5066-42EA-AB7A-78A5E58CCCE9}" sibTransId="{B4FFA3F9-1E08-4B8B-A064-AADFBFE4A5DF}"/>
    <dgm:cxn modelId="{07FB1464-B0AF-4CA2-B27B-9D3884E642AD}" srcId="{41A008BD-8801-4939-A2AD-8D779260A16D}" destId="{AF0AF4C5-5FE9-48D2-A10E-286CE4D07A0D}" srcOrd="0" destOrd="0" parTransId="{D3AD179C-D32C-4816-A3F7-330B5C8D7BEE}" sibTransId="{DA9435BD-1DEA-4B50-A1C3-CE2E6F4CADF4}"/>
    <dgm:cxn modelId="{6DB0C288-4CBC-423F-8350-619B4A829105}" srcId="{8F7C2B60-CF35-4FE6-BE2C-C71E258DA68E}" destId="{93239907-7691-4CCA-ABC5-88003689122A}" srcOrd="0" destOrd="0" parTransId="{A5344387-7E77-46EA-86A2-7266A25ABD40}" sibTransId="{9F0A54BC-F21F-4AE7-AA5E-3684A9A06C22}"/>
    <dgm:cxn modelId="{BB2EB071-A551-4357-B185-74325709C78D}" srcId="{41A008BD-8801-4939-A2AD-8D779260A16D}" destId="{3D4F0FA7-0261-4128-BCA3-6F908EE9845D}" srcOrd="1" destOrd="0" parTransId="{6B3D397A-A4CF-4865-B917-3F28189CDA00}" sibTransId="{7E813447-0EB4-4274-B376-6887BD4000DF}"/>
    <dgm:cxn modelId="{74853CE3-7C6A-4FF4-887E-01A3E174F975}" srcId="{D8D2387D-24BD-43CC-9116-5D7C75BC598D}" destId="{109A05DF-6418-42AB-98B6-134985E17F9C}" srcOrd="3" destOrd="0" parTransId="{174DFC8D-8426-4702-9CC6-8DAFAE6C904D}" sibTransId="{E8F9BE22-C288-4C34-833E-6C7FFB107566}"/>
    <dgm:cxn modelId="{8A4A8ED9-48C5-4F55-856A-A768E1977E69}" srcId="{8F7C2B60-CF35-4FE6-BE2C-C71E258DA68E}" destId="{1F50925E-48C1-4767-BE44-02F322C17D4B}" srcOrd="2" destOrd="0" parTransId="{59F3BFEC-9DCD-45D1-B94A-C1057550C39D}" sibTransId="{74657253-643A-45E8-BF1B-4DEA3AEB685D}"/>
    <dgm:cxn modelId="{2568A258-3DAF-4354-AA1B-E5F288D81DF5}" type="presOf" srcId="{C02F4BC5-70EC-4566-A752-FDA0322293AD}" destId="{F5B949C7-3AB7-433E-94C8-9FD860F0BD20}" srcOrd="0" destOrd="0" presId="urn:microsoft.com/office/officeart/2005/8/layout/hList1"/>
    <dgm:cxn modelId="{7DA8408E-A1A4-474B-BE98-73A74F7A8EDA}" type="presOf" srcId="{6FFB53A2-014E-4B33-8526-19753BAFCE47}" destId="{F164D0F6-91F8-4DF0-982C-D52657D92B21}" srcOrd="0" destOrd="2" presId="urn:microsoft.com/office/officeart/2005/8/layout/hList1"/>
    <dgm:cxn modelId="{12D67138-8899-4FC5-8303-D50FAF683B72}" srcId="{AD743B5E-2264-4263-AB30-03410D4FF471}" destId="{8F7C2B60-CF35-4FE6-BE2C-C71E258DA68E}" srcOrd="1" destOrd="0" parTransId="{667D6B9C-0596-4777-A4C7-9BCDB7B4AB56}" sibTransId="{DD777763-04A7-4585-8EDB-944B3E5F1044}"/>
    <dgm:cxn modelId="{72354D62-BC79-438B-AB55-64841877C0B2}" type="presParOf" srcId="{39A2C01F-A274-4FBF-A32F-80F82A25F68E}" destId="{48950A59-29B2-4028-89F3-62B3926C9D1F}" srcOrd="0" destOrd="0" presId="urn:microsoft.com/office/officeart/2005/8/layout/hList1"/>
    <dgm:cxn modelId="{C4446165-C563-41AF-B430-DABE2B63464B}" type="presParOf" srcId="{48950A59-29B2-4028-89F3-62B3926C9D1F}" destId="{ACC44FAD-A899-4B2B-BAF9-9E4E4DBF4B51}" srcOrd="0" destOrd="0" presId="urn:microsoft.com/office/officeart/2005/8/layout/hList1"/>
    <dgm:cxn modelId="{D5CAFE0C-A054-4EDA-A73D-9CB3BD56D89E}" type="presParOf" srcId="{48950A59-29B2-4028-89F3-62B3926C9D1F}" destId="{FE74018E-126A-47ED-A298-2FBAD5A5CFD6}" srcOrd="1" destOrd="0" presId="urn:microsoft.com/office/officeart/2005/8/layout/hList1"/>
    <dgm:cxn modelId="{3C047570-A04E-4887-923C-B4F5E2F10B48}" type="presParOf" srcId="{39A2C01F-A274-4FBF-A32F-80F82A25F68E}" destId="{C2C01086-D7E0-43B2-8F26-5F19C3A2A6F5}" srcOrd="1" destOrd="0" presId="urn:microsoft.com/office/officeart/2005/8/layout/hList1"/>
    <dgm:cxn modelId="{7FD15849-1A1F-4AA2-8378-7696466A0C55}" type="presParOf" srcId="{39A2C01F-A274-4FBF-A32F-80F82A25F68E}" destId="{DEFE3CF0-AF55-4104-BC7B-F71AF2C009A2}" srcOrd="2" destOrd="0" presId="urn:microsoft.com/office/officeart/2005/8/layout/hList1"/>
    <dgm:cxn modelId="{E44EC035-3289-42E2-8962-40649B17EDF7}" type="presParOf" srcId="{DEFE3CF0-AF55-4104-BC7B-F71AF2C009A2}" destId="{E6AA1AAF-ACE2-4E70-962E-C66B18C067B1}" srcOrd="0" destOrd="0" presId="urn:microsoft.com/office/officeart/2005/8/layout/hList1"/>
    <dgm:cxn modelId="{D8B9FCE0-A10B-46F4-A30E-632EC2E8F2D9}" type="presParOf" srcId="{DEFE3CF0-AF55-4104-BC7B-F71AF2C009A2}" destId="{612DCBE5-DC35-4385-B45B-6FDECE4BDE88}" srcOrd="1" destOrd="0" presId="urn:microsoft.com/office/officeart/2005/8/layout/hList1"/>
    <dgm:cxn modelId="{FB2D7668-96E2-4EC4-95C2-F95C6ECCE030}" type="presParOf" srcId="{39A2C01F-A274-4FBF-A32F-80F82A25F68E}" destId="{F8F68AD8-D372-48EE-B249-A3BD4394EC8B}" srcOrd="3" destOrd="0" presId="urn:microsoft.com/office/officeart/2005/8/layout/hList1"/>
    <dgm:cxn modelId="{F45E02B2-5346-4D2C-9F0C-E58A9B0B6BB7}" type="presParOf" srcId="{39A2C01F-A274-4FBF-A32F-80F82A25F68E}" destId="{01611216-0A8C-4A38-AD29-9A789055EBAB}" srcOrd="4" destOrd="0" presId="urn:microsoft.com/office/officeart/2005/8/layout/hList1"/>
    <dgm:cxn modelId="{6C43637B-033B-46F7-B624-CB643C488730}" type="presParOf" srcId="{01611216-0A8C-4A38-AD29-9A789055EBAB}" destId="{F5B949C7-3AB7-433E-94C8-9FD860F0BD20}" srcOrd="0" destOrd="0" presId="urn:microsoft.com/office/officeart/2005/8/layout/hList1"/>
    <dgm:cxn modelId="{01B87822-311C-44A7-BCA9-619D7826B106}" type="presParOf" srcId="{01611216-0A8C-4A38-AD29-9A789055EBAB}" destId="{B9EF2D87-B77E-4B4B-ABF1-785F8FAA4E5B}" srcOrd="1" destOrd="0" presId="urn:microsoft.com/office/officeart/2005/8/layout/hList1"/>
    <dgm:cxn modelId="{D70B7E02-882D-4FCD-963C-878024079461}" type="presParOf" srcId="{39A2C01F-A274-4FBF-A32F-80F82A25F68E}" destId="{D7FD946C-8602-4175-8C8D-13BE970C50FA}" srcOrd="5" destOrd="0" presId="urn:microsoft.com/office/officeart/2005/8/layout/hList1"/>
    <dgm:cxn modelId="{ECF75110-A3FE-4E12-9182-D5D5D6CC258B}" type="presParOf" srcId="{39A2C01F-A274-4FBF-A32F-80F82A25F68E}" destId="{DC85F861-BAC5-4626-B2F4-6FBACDB12866}" srcOrd="6" destOrd="0" presId="urn:microsoft.com/office/officeart/2005/8/layout/hList1"/>
    <dgm:cxn modelId="{39947B4D-A66B-45C0-B857-8346A9FDA34F}" type="presParOf" srcId="{DC85F861-BAC5-4626-B2F4-6FBACDB12866}" destId="{D39AA72E-26AE-49CE-8F24-AA31447FB6AD}" srcOrd="0" destOrd="0" presId="urn:microsoft.com/office/officeart/2005/8/layout/hList1"/>
    <dgm:cxn modelId="{F8D5E3F2-0DA0-4097-A130-EE60D45155A1}" type="presParOf" srcId="{DC85F861-BAC5-4626-B2F4-6FBACDB12866}" destId="{F164D0F6-91F8-4DF0-982C-D52657D92B21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C8DE47A-D20D-4572-BBFF-EA8B9B04A197}" type="doc">
      <dgm:prSet loTypeId="urn:microsoft.com/office/officeart/2005/8/layout/process1" loCatId="process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4EC28AA7-4F68-45AB-8570-5E98E4DE1D7B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Climate Change</a:t>
          </a:r>
        </a:p>
      </dgm:t>
    </dgm:pt>
    <dgm:pt modelId="{6E1CE6CB-7779-4B6E-834C-C52DF27A881B}" type="parTrans" cxnId="{B3051C3C-9F66-4DD5-88B5-FAC2DD2BDA62}">
      <dgm:prSet/>
      <dgm:spPr/>
      <dgm:t>
        <a:bodyPr/>
        <a:lstStyle/>
        <a:p>
          <a:endParaRPr lang="en-US"/>
        </a:p>
      </dgm:t>
    </dgm:pt>
    <dgm:pt modelId="{69C9D77C-5D86-4304-93B5-C95A2FEF48AF}" type="sibTrans" cxnId="{B3051C3C-9F66-4DD5-88B5-FAC2DD2BDA62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489F95C-DCF1-406D-BA22-48FE01EF7DAF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Water Shortages in some areas</a:t>
          </a:r>
        </a:p>
      </dgm:t>
    </dgm:pt>
    <dgm:pt modelId="{73FCB963-5F0A-4E62-AB76-B0B524FBCC9E}" type="parTrans" cxnId="{837806C6-FE4F-4B3C-9EA0-BD34D06987E0}">
      <dgm:prSet/>
      <dgm:spPr/>
      <dgm:t>
        <a:bodyPr/>
        <a:lstStyle/>
        <a:p>
          <a:endParaRPr lang="en-US"/>
        </a:p>
      </dgm:t>
    </dgm:pt>
    <dgm:pt modelId="{4057126C-F8FD-46D0-A394-81D93EC385FC}" type="sibTrans" cxnId="{837806C6-FE4F-4B3C-9EA0-BD34D06987E0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US"/>
        </a:p>
      </dgm:t>
    </dgm:pt>
    <dgm:pt modelId="{918E7615-2A9E-45C7-B1B4-1197E0F52FAC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Counterfeit seed</a:t>
          </a:r>
        </a:p>
      </dgm:t>
    </dgm:pt>
    <dgm:pt modelId="{963190B7-F9D5-4D61-9C67-44FECD7789EF}" type="parTrans" cxnId="{FE5F57B3-013C-4726-9183-26A001760329}">
      <dgm:prSet/>
      <dgm:spPr/>
      <dgm:t>
        <a:bodyPr/>
        <a:lstStyle/>
        <a:p>
          <a:endParaRPr lang="en-US"/>
        </a:p>
      </dgm:t>
    </dgm:pt>
    <dgm:pt modelId="{108CEC26-7A84-4808-B68B-73D7673DE359}" type="sibTrans" cxnId="{FE5F57B3-013C-4726-9183-26A001760329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US"/>
        </a:p>
      </dgm:t>
    </dgm:pt>
    <dgm:pt modelId="{6E40C89F-0155-4BAC-90FE-B0B3B813AA96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solidFill>
          <a:schemeClr val="bg1"/>
        </a:solidFill>
      </dgm:spPr>
      <dgm:t>
        <a:bodyPr/>
        <a:lstStyle/>
        <a:p>
          <a:r>
            <a:rPr lang="en-US" sz="1600" dirty="0">
              <a:latin typeface="Arial" panose="020B0604020202020204" pitchFamily="34" charset="0"/>
              <a:cs typeface="Arial" panose="020B0604020202020204" pitchFamily="34" charset="0"/>
            </a:rPr>
            <a:t>FAW</a:t>
          </a:r>
        </a:p>
      </dgm:t>
    </dgm:pt>
    <dgm:pt modelId="{F13E1C28-C37F-4974-B8D5-EAE63B24DB13}" type="parTrans" cxnId="{FD2B94FC-4B8E-4C43-9B4A-0B42D181EA73}">
      <dgm:prSet/>
      <dgm:spPr/>
      <dgm:t>
        <a:bodyPr/>
        <a:lstStyle/>
        <a:p>
          <a:endParaRPr lang="en-US"/>
        </a:p>
      </dgm:t>
    </dgm:pt>
    <dgm:pt modelId="{CF11CA7C-5A0A-4937-9688-41FA5E478C61}" type="sibTrans" cxnId="{FD2B94FC-4B8E-4C43-9B4A-0B42D181EA73}">
      <dgm:prSet/>
      <dgm:spPr/>
      <dgm:t>
        <a:bodyPr/>
        <a:lstStyle/>
        <a:p>
          <a:endParaRPr lang="en-US"/>
        </a:p>
      </dgm:t>
    </dgm:pt>
    <dgm:pt modelId="{54FB0A4D-4A11-4CA8-932B-C129F42262B4}" type="pres">
      <dgm:prSet presAssocID="{BC8DE47A-D20D-4572-BBFF-EA8B9B04A197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8ED5D0B-7FF6-42D2-B9BD-31F1753F18B4}" type="pres">
      <dgm:prSet presAssocID="{4EC28AA7-4F68-45AB-8570-5E98E4DE1D7B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91C62F-C1B5-4FB6-BA5A-7E2A68D03A70}" type="pres">
      <dgm:prSet presAssocID="{69C9D77C-5D86-4304-93B5-C95A2FEF48AF}" presName="sibTrans" presStyleLbl="sibTrans2D1" presStyleIdx="0" presStyleCnt="3"/>
      <dgm:spPr/>
      <dgm:t>
        <a:bodyPr/>
        <a:lstStyle/>
        <a:p>
          <a:endParaRPr lang="en-US"/>
        </a:p>
      </dgm:t>
    </dgm:pt>
    <dgm:pt modelId="{1615D8AD-75D7-473F-B42E-35F1A65A4FA5}" type="pres">
      <dgm:prSet presAssocID="{69C9D77C-5D86-4304-93B5-C95A2FEF48AF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395842CB-77DB-4CBF-914A-E8978DE21E4A}" type="pres">
      <dgm:prSet presAssocID="{2489F95C-DCF1-406D-BA22-48FE01EF7DAF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76DBF5-1C9B-4519-99A8-A9D2BF83C75A}" type="pres">
      <dgm:prSet presAssocID="{4057126C-F8FD-46D0-A394-81D93EC385FC}" presName="sibTrans" presStyleLbl="sibTrans2D1" presStyleIdx="1" presStyleCnt="3"/>
      <dgm:spPr/>
      <dgm:t>
        <a:bodyPr/>
        <a:lstStyle/>
        <a:p>
          <a:endParaRPr lang="en-US"/>
        </a:p>
      </dgm:t>
    </dgm:pt>
    <dgm:pt modelId="{7C0AC2F3-1649-4B06-9EEF-109EE3C6041A}" type="pres">
      <dgm:prSet presAssocID="{4057126C-F8FD-46D0-A394-81D93EC385FC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52012BF8-ACFD-4EEA-B88C-FC7C024B99AF}" type="pres">
      <dgm:prSet presAssocID="{918E7615-2A9E-45C7-B1B4-1197E0F52FAC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4B0259-10A4-4487-8400-CE3E691B3D8A}" type="pres">
      <dgm:prSet presAssocID="{108CEC26-7A84-4808-B68B-73D7673DE359}" presName="sibTrans" presStyleLbl="sibTrans2D1" presStyleIdx="2" presStyleCnt="3"/>
      <dgm:spPr/>
      <dgm:t>
        <a:bodyPr/>
        <a:lstStyle/>
        <a:p>
          <a:endParaRPr lang="en-US"/>
        </a:p>
      </dgm:t>
    </dgm:pt>
    <dgm:pt modelId="{55BB270F-66B6-4BC1-B36E-3C4F8CF27ABF}" type="pres">
      <dgm:prSet presAssocID="{108CEC26-7A84-4808-B68B-73D7673DE359}" presName="connectorText" presStyleLbl="sibTrans2D1" presStyleIdx="2" presStyleCnt="3"/>
      <dgm:spPr/>
      <dgm:t>
        <a:bodyPr/>
        <a:lstStyle/>
        <a:p>
          <a:endParaRPr lang="en-US"/>
        </a:p>
      </dgm:t>
    </dgm:pt>
    <dgm:pt modelId="{8B0EEDAB-5EE3-45DB-AA8A-FE758A9E0453}" type="pres">
      <dgm:prSet presAssocID="{6E40C89F-0155-4BAC-90FE-B0B3B813AA96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FD19F6B-75C0-4E40-8BF4-6D2820EF04A4}" type="presOf" srcId="{108CEC26-7A84-4808-B68B-73D7673DE359}" destId="{55BB270F-66B6-4BC1-B36E-3C4F8CF27ABF}" srcOrd="1" destOrd="0" presId="urn:microsoft.com/office/officeart/2005/8/layout/process1"/>
    <dgm:cxn modelId="{837806C6-FE4F-4B3C-9EA0-BD34D06987E0}" srcId="{BC8DE47A-D20D-4572-BBFF-EA8B9B04A197}" destId="{2489F95C-DCF1-406D-BA22-48FE01EF7DAF}" srcOrd="1" destOrd="0" parTransId="{73FCB963-5F0A-4E62-AB76-B0B524FBCC9E}" sibTransId="{4057126C-F8FD-46D0-A394-81D93EC385FC}"/>
    <dgm:cxn modelId="{B9FF3B9B-8938-4B94-B6A7-79F8B65EC9FA}" type="presOf" srcId="{918E7615-2A9E-45C7-B1B4-1197E0F52FAC}" destId="{52012BF8-ACFD-4EEA-B88C-FC7C024B99AF}" srcOrd="0" destOrd="0" presId="urn:microsoft.com/office/officeart/2005/8/layout/process1"/>
    <dgm:cxn modelId="{B887A921-5993-4DBA-8E0C-54FBC1CB62D6}" type="presOf" srcId="{2489F95C-DCF1-406D-BA22-48FE01EF7DAF}" destId="{395842CB-77DB-4CBF-914A-E8978DE21E4A}" srcOrd="0" destOrd="0" presId="urn:microsoft.com/office/officeart/2005/8/layout/process1"/>
    <dgm:cxn modelId="{B3051C3C-9F66-4DD5-88B5-FAC2DD2BDA62}" srcId="{BC8DE47A-D20D-4572-BBFF-EA8B9B04A197}" destId="{4EC28AA7-4F68-45AB-8570-5E98E4DE1D7B}" srcOrd="0" destOrd="0" parTransId="{6E1CE6CB-7779-4B6E-834C-C52DF27A881B}" sibTransId="{69C9D77C-5D86-4304-93B5-C95A2FEF48AF}"/>
    <dgm:cxn modelId="{9749A713-CF09-4AFF-AE42-B4F892040FBF}" type="presOf" srcId="{108CEC26-7A84-4808-B68B-73D7673DE359}" destId="{554B0259-10A4-4487-8400-CE3E691B3D8A}" srcOrd="0" destOrd="0" presId="urn:microsoft.com/office/officeart/2005/8/layout/process1"/>
    <dgm:cxn modelId="{4CC76A82-B9E0-400A-A8F6-86571A8D0F6B}" type="presOf" srcId="{69C9D77C-5D86-4304-93B5-C95A2FEF48AF}" destId="{1615D8AD-75D7-473F-B42E-35F1A65A4FA5}" srcOrd="1" destOrd="0" presId="urn:microsoft.com/office/officeart/2005/8/layout/process1"/>
    <dgm:cxn modelId="{11FF0CEC-000D-4E22-B10B-ECF97E030E5D}" type="presOf" srcId="{4EC28AA7-4F68-45AB-8570-5E98E4DE1D7B}" destId="{B8ED5D0B-7FF6-42D2-B9BD-31F1753F18B4}" srcOrd="0" destOrd="0" presId="urn:microsoft.com/office/officeart/2005/8/layout/process1"/>
    <dgm:cxn modelId="{CA99DE37-85D2-4C8F-A1BE-B05F6E326217}" type="presOf" srcId="{4057126C-F8FD-46D0-A394-81D93EC385FC}" destId="{7C0AC2F3-1649-4B06-9EEF-109EE3C6041A}" srcOrd="1" destOrd="0" presId="urn:microsoft.com/office/officeart/2005/8/layout/process1"/>
    <dgm:cxn modelId="{484031E7-702E-453E-8ABD-374A767FB7AE}" type="presOf" srcId="{BC8DE47A-D20D-4572-BBFF-EA8B9B04A197}" destId="{54FB0A4D-4A11-4CA8-932B-C129F42262B4}" srcOrd="0" destOrd="0" presId="urn:microsoft.com/office/officeart/2005/8/layout/process1"/>
    <dgm:cxn modelId="{FE5F57B3-013C-4726-9183-26A001760329}" srcId="{BC8DE47A-D20D-4572-BBFF-EA8B9B04A197}" destId="{918E7615-2A9E-45C7-B1B4-1197E0F52FAC}" srcOrd="2" destOrd="0" parTransId="{963190B7-F9D5-4D61-9C67-44FECD7789EF}" sibTransId="{108CEC26-7A84-4808-B68B-73D7673DE359}"/>
    <dgm:cxn modelId="{CDB7D1C4-8588-4A0E-889A-4178E700235D}" type="presOf" srcId="{6E40C89F-0155-4BAC-90FE-B0B3B813AA96}" destId="{8B0EEDAB-5EE3-45DB-AA8A-FE758A9E0453}" srcOrd="0" destOrd="0" presId="urn:microsoft.com/office/officeart/2005/8/layout/process1"/>
    <dgm:cxn modelId="{91CDAED3-C251-458C-B74F-B4E3081E5610}" type="presOf" srcId="{4057126C-F8FD-46D0-A394-81D93EC385FC}" destId="{0976DBF5-1C9B-4519-99A8-A9D2BF83C75A}" srcOrd="0" destOrd="0" presId="urn:microsoft.com/office/officeart/2005/8/layout/process1"/>
    <dgm:cxn modelId="{FD2B94FC-4B8E-4C43-9B4A-0B42D181EA73}" srcId="{BC8DE47A-D20D-4572-BBFF-EA8B9B04A197}" destId="{6E40C89F-0155-4BAC-90FE-B0B3B813AA96}" srcOrd="3" destOrd="0" parTransId="{F13E1C28-C37F-4974-B8D5-EAE63B24DB13}" sibTransId="{CF11CA7C-5A0A-4937-9688-41FA5E478C61}"/>
    <dgm:cxn modelId="{BD6172E8-45A5-4529-9185-8CDD9169139C}" type="presOf" srcId="{69C9D77C-5D86-4304-93B5-C95A2FEF48AF}" destId="{5891C62F-C1B5-4FB6-BA5A-7E2A68D03A70}" srcOrd="0" destOrd="0" presId="urn:microsoft.com/office/officeart/2005/8/layout/process1"/>
    <dgm:cxn modelId="{A3792707-3B1D-471F-8E2F-8A51D1386C34}" type="presParOf" srcId="{54FB0A4D-4A11-4CA8-932B-C129F42262B4}" destId="{B8ED5D0B-7FF6-42D2-B9BD-31F1753F18B4}" srcOrd="0" destOrd="0" presId="urn:microsoft.com/office/officeart/2005/8/layout/process1"/>
    <dgm:cxn modelId="{6F69056D-50D0-4B20-983C-F31E9B834D61}" type="presParOf" srcId="{54FB0A4D-4A11-4CA8-932B-C129F42262B4}" destId="{5891C62F-C1B5-4FB6-BA5A-7E2A68D03A70}" srcOrd="1" destOrd="0" presId="urn:microsoft.com/office/officeart/2005/8/layout/process1"/>
    <dgm:cxn modelId="{58037AFA-88E3-4FB5-9B3B-33F63FB0C180}" type="presParOf" srcId="{5891C62F-C1B5-4FB6-BA5A-7E2A68D03A70}" destId="{1615D8AD-75D7-473F-B42E-35F1A65A4FA5}" srcOrd="0" destOrd="0" presId="urn:microsoft.com/office/officeart/2005/8/layout/process1"/>
    <dgm:cxn modelId="{322B7959-1CA3-4C99-AD4B-CAED8AE69BA7}" type="presParOf" srcId="{54FB0A4D-4A11-4CA8-932B-C129F42262B4}" destId="{395842CB-77DB-4CBF-914A-E8978DE21E4A}" srcOrd="2" destOrd="0" presId="urn:microsoft.com/office/officeart/2005/8/layout/process1"/>
    <dgm:cxn modelId="{05A1F9ED-FAF9-4BAF-BF7C-B651E7C426D7}" type="presParOf" srcId="{54FB0A4D-4A11-4CA8-932B-C129F42262B4}" destId="{0976DBF5-1C9B-4519-99A8-A9D2BF83C75A}" srcOrd="3" destOrd="0" presId="urn:microsoft.com/office/officeart/2005/8/layout/process1"/>
    <dgm:cxn modelId="{84A8525B-0261-44EE-BBB7-82B365883D5A}" type="presParOf" srcId="{0976DBF5-1C9B-4519-99A8-A9D2BF83C75A}" destId="{7C0AC2F3-1649-4B06-9EEF-109EE3C6041A}" srcOrd="0" destOrd="0" presId="urn:microsoft.com/office/officeart/2005/8/layout/process1"/>
    <dgm:cxn modelId="{780CB785-3032-4C4F-A3BD-16A6FBD6D9FB}" type="presParOf" srcId="{54FB0A4D-4A11-4CA8-932B-C129F42262B4}" destId="{52012BF8-ACFD-4EEA-B88C-FC7C024B99AF}" srcOrd="4" destOrd="0" presId="urn:microsoft.com/office/officeart/2005/8/layout/process1"/>
    <dgm:cxn modelId="{6F155620-DD04-437E-8617-FAA2BA308FB5}" type="presParOf" srcId="{54FB0A4D-4A11-4CA8-932B-C129F42262B4}" destId="{554B0259-10A4-4487-8400-CE3E691B3D8A}" srcOrd="5" destOrd="0" presId="urn:microsoft.com/office/officeart/2005/8/layout/process1"/>
    <dgm:cxn modelId="{E48F9986-F991-46A8-9564-5F0D4A161E74}" type="presParOf" srcId="{554B0259-10A4-4487-8400-CE3E691B3D8A}" destId="{55BB270F-66B6-4BC1-B36E-3C4F8CF27ABF}" srcOrd="0" destOrd="0" presId="urn:microsoft.com/office/officeart/2005/8/layout/process1"/>
    <dgm:cxn modelId="{09E8CBC5-99E2-4D5D-BD15-FCBC1218A082}" type="presParOf" srcId="{54FB0A4D-4A11-4CA8-932B-C129F42262B4}" destId="{8B0EEDAB-5EE3-45DB-AA8A-FE758A9E0453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7CE359A-429A-4C4D-8DAB-6A0BB285AA33}" type="doc">
      <dgm:prSet loTypeId="urn:microsoft.com/office/officeart/2005/8/layout/venn3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41622FC6-25CA-4837-AA06-7F0F76CA3567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solidFill>
          <a:srgbClr val="003399"/>
        </a:solidFill>
      </dgm:spPr>
      <dgm:t>
        <a:bodyPr/>
        <a:lstStyle/>
        <a:p>
          <a:r>
            <a:rPr lang="en-US" sz="1800" dirty="0">
              <a:solidFill>
                <a:schemeClr val="bg1"/>
              </a:solidFill>
            </a:rPr>
            <a:t>Crop </a:t>
          </a:r>
          <a:r>
            <a:rPr lang="en-US" sz="1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rotation</a:t>
          </a:r>
          <a:r>
            <a:rPr lang="en-US" sz="1800" dirty="0">
              <a:solidFill>
                <a:schemeClr val="bg1"/>
              </a:solidFill>
            </a:rPr>
            <a:t>/Profitability</a:t>
          </a:r>
        </a:p>
      </dgm:t>
    </dgm:pt>
    <dgm:pt modelId="{09C22DA2-C429-45DB-A774-ED314B80A0C6}" type="parTrans" cxnId="{6B90027F-1D13-41DF-BCAC-6ADE70E20FE8}">
      <dgm:prSet/>
      <dgm:spPr/>
      <dgm:t>
        <a:bodyPr/>
        <a:lstStyle/>
        <a:p>
          <a:endParaRPr lang="en-US"/>
        </a:p>
      </dgm:t>
    </dgm:pt>
    <dgm:pt modelId="{FE4879B7-B3DC-4641-A3D6-D5DF9058D078}" type="sibTrans" cxnId="{6B90027F-1D13-41DF-BCAC-6ADE70E20FE8}">
      <dgm:prSet/>
      <dgm:spPr/>
      <dgm:t>
        <a:bodyPr/>
        <a:lstStyle/>
        <a:p>
          <a:endParaRPr lang="en-US"/>
        </a:p>
      </dgm:t>
    </dgm:pt>
    <dgm:pt modelId="{0940830B-800F-4217-950D-9669106B490C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en-US" sz="1800" dirty="0">
              <a:solidFill>
                <a:schemeClr val="bg1"/>
              </a:solidFill>
            </a:rPr>
            <a:t>Easy crop </a:t>
          </a:r>
          <a:r>
            <a:rPr lang="en-US" sz="1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management</a:t>
          </a:r>
        </a:p>
      </dgm:t>
    </dgm:pt>
    <dgm:pt modelId="{F59B3851-7BE8-4CE3-9DA7-2F6F18514BDE}" type="parTrans" cxnId="{F8286ACC-B915-459C-B711-C66F097C771B}">
      <dgm:prSet/>
      <dgm:spPr/>
      <dgm:t>
        <a:bodyPr/>
        <a:lstStyle/>
        <a:p>
          <a:endParaRPr lang="en-US"/>
        </a:p>
      </dgm:t>
    </dgm:pt>
    <dgm:pt modelId="{1CB95E5E-36D7-4B53-85E3-E05376CFF5E0}" type="sibTrans" cxnId="{F8286ACC-B915-459C-B711-C66F097C771B}">
      <dgm:prSet/>
      <dgm:spPr/>
      <dgm:t>
        <a:bodyPr/>
        <a:lstStyle/>
        <a:p>
          <a:endParaRPr lang="en-US"/>
        </a:p>
      </dgm:t>
    </dgm:pt>
    <dgm:pt modelId="{EB6628CD-BF96-467E-9877-99341E9D9BF1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en-US" sz="1800" dirty="0">
              <a:solidFill>
                <a:schemeClr val="bg1"/>
              </a:solidFill>
            </a:rPr>
            <a:t>Food Security-</a:t>
          </a:r>
        </a:p>
      </dgm:t>
    </dgm:pt>
    <dgm:pt modelId="{00CE1DF9-317C-4EB5-9D1B-4068CB746EAD}" type="parTrans" cxnId="{48248BC1-E614-429F-A607-C49262EAF8B8}">
      <dgm:prSet/>
      <dgm:spPr/>
      <dgm:t>
        <a:bodyPr/>
        <a:lstStyle/>
        <a:p>
          <a:endParaRPr lang="en-US"/>
        </a:p>
      </dgm:t>
    </dgm:pt>
    <dgm:pt modelId="{AA7F1087-CDDD-48EE-8DE2-C36E6819340F}" type="sibTrans" cxnId="{48248BC1-E614-429F-A607-C49262EAF8B8}">
      <dgm:prSet/>
      <dgm:spPr/>
      <dgm:t>
        <a:bodyPr/>
        <a:lstStyle/>
        <a:p>
          <a:endParaRPr lang="en-US"/>
        </a:p>
      </dgm:t>
    </dgm:pt>
    <dgm:pt modelId="{7CBDB63B-E017-4ECF-A3B0-D63724FA30A9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solidFill>
          <a:schemeClr val="tx2">
            <a:lumMod val="50000"/>
          </a:schemeClr>
        </a:solidFill>
      </dgm:spPr>
      <dgm:t>
        <a:bodyPr/>
        <a:lstStyle/>
        <a:p>
          <a:r>
            <a:rPr lang="en-US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Domestic</a:t>
          </a:r>
          <a:r>
            <a:rPr lang="en-US" sz="1600" dirty="0">
              <a:solidFill>
                <a:schemeClr val="bg1"/>
              </a:solidFill>
            </a:rPr>
            <a:t> Industry use</a:t>
          </a:r>
        </a:p>
      </dgm:t>
    </dgm:pt>
    <dgm:pt modelId="{6758E0B4-2EE2-4144-A70E-819B07E09C8A}" type="parTrans" cxnId="{CF3599E7-54C1-4A31-A9BC-4F058A6A466C}">
      <dgm:prSet/>
      <dgm:spPr/>
      <dgm:t>
        <a:bodyPr/>
        <a:lstStyle/>
        <a:p>
          <a:endParaRPr lang="en-US"/>
        </a:p>
      </dgm:t>
    </dgm:pt>
    <dgm:pt modelId="{9BE21169-0146-4A3C-A9AC-93014646502A}" type="sibTrans" cxnId="{CF3599E7-54C1-4A31-A9BC-4F058A6A466C}">
      <dgm:prSet/>
      <dgm:spPr/>
      <dgm:t>
        <a:bodyPr/>
        <a:lstStyle/>
        <a:p>
          <a:endParaRPr lang="en-US"/>
        </a:p>
      </dgm:t>
    </dgm:pt>
    <dgm:pt modelId="{62A3B393-543B-4533-B2F5-33596975E4C2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solidFill>
          <a:schemeClr val="bg2">
            <a:lumMod val="10000"/>
          </a:schemeClr>
        </a:solidFill>
      </dgm:spPr>
      <dgm:t>
        <a:bodyPr/>
        <a:lstStyle/>
        <a:p>
          <a:r>
            <a:rPr lang="en-US" sz="1800" dirty="0">
              <a:solidFill>
                <a:schemeClr val="bg1"/>
              </a:solidFill>
            </a:rPr>
            <a:t>Yield </a:t>
          </a:r>
          <a:r>
            <a:rPr lang="en-US" sz="1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Advantage</a:t>
          </a:r>
          <a:r>
            <a:rPr lang="en-US" sz="1800" dirty="0">
              <a:solidFill>
                <a:schemeClr val="bg1"/>
              </a:solidFill>
            </a:rPr>
            <a:t> &amp; ROI</a:t>
          </a:r>
        </a:p>
      </dgm:t>
    </dgm:pt>
    <dgm:pt modelId="{DF8506FE-395A-4E08-84D7-F0E38ED20E27}" type="parTrans" cxnId="{7BC67EE4-8DC2-40B5-A434-9C6490CBB929}">
      <dgm:prSet/>
      <dgm:spPr/>
      <dgm:t>
        <a:bodyPr/>
        <a:lstStyle/>
        <a:p>
          <a:endParaRPr lang="en-US"/>
        </a:p>
      </dgm:t>
    </dgm:pt>
    <dgm:pt modelId="{06CD3A2E-4B1D-4D52-BEA3-CCC4BB082CCE}" type="sibTrans" cxnId="{7BC67EE4-8DC2-40B5-A434-9C6490CBB929}">
      <dgm:prSet/>
      <dgm:spPr/>
      <dgm:t>
        <a:bodyPr/>
        <a:lstStyle/>
        <a:p>
          <a:endParaRPr lang="en-US"/>
        </a:p>
      </dgm:t>
    </dgm:pt>
    <dgm:pt modelId="{1EF4E48F-C3EF-41D0-B949-B74B4D5589AC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solidFill>
          <a:srgbClr val="FF0000"/>
        </a:solidFill>
      </dgm:spPr>
      <dgm:t>
        <a:bodyPr/>
        <a:lstStyle/>
        <a:p>
          <a:r>
            <a:rPr lang="en-US" sz="1600" b="1" dirty="0">
              <a:solidFill>
                <a:schemeClr val="bg1"/>
              </a:solidFill>
            </a:rPr>
            <a:t>Export </a:t>
          </a:r>
          <a:r>
            <a:rPr lang="en-US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Potential</a:t>
          </a:r>
        </a:p>
      </dgm:t>
    </dgm:pt>
    <dgm:pt modelId="{CAE57FCB-B599-4600-8B18-51B5E3BE080C}" type="parTrans" cxnId="{A7FE4D44-5798-4919-ADA2-4F1FCDB62CCE}">
      <dgm:prSet/>
      <dgm:spPr/>
      <dgm:t>
        <a:bodyPr/>
        <a:lstStyle/>
        <a:p>
          <a:endParaRPr lang="en-US"/>
        </a:p>
      </dgm:t>
    </dgm:pt>
    <dgm:pt modelId="{DFFA99D8-5914-4AC3-BDEE-5C4A531B93D6}" type="sibTrans" cxnId="{A7FE4D44-5798-4919-ADA2-4F1FCDB62CCE}">
      <dgm:prSet/>
      <dgm:spPr/>
      <dgm:t>
        <a:bodyPr/>
        <a:lstStyle/>
        <a:p>
          <a:endParaRPr lang="en-US"/>
        </a:p>
      </dgm:t>
    </dgm:pt>
    <dgm:pt modelId="{3555793B-ECE1-4C28-BC3E-C44CB64C73EE}" type="pres">
      <dgm:prSet presAssocID="{17CE359A-429A-4C4D-8DAB-6A0BB285AA33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A866C54-A442-459E-9BBB-8A5E0941B832}" type="pres">
      <dgm:prSet presAssocID="{41622FC6-25CA-4837-AA06-7F0F76CA3567}" presName="Name5" presStyleLbl="venn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CFF555-7F3F-455A-9753-B90971EB2D12}" type="pres">
      <dgm:prSet presAssocID="{FE4879B7-B3DC-4641-A3D6-D5DF9058D078}" presName="space" presStyleCnt="0"/>
      <dgm:spPr/>
    </dgm:pt>
    <dgm:pt modelId="{ECDEF558-68D4-4635-8363-049FD842F1DD}" type="pres">
      <dgm:prSet presAssocID="{0940830B-800F-4217-950D-9669106B490C}" presName="Name5" presStyleLbl="venn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3D6626-F752-4FAC-8F5F-B4E3364D3F06}" type="pres">
      <dgm:prSet presAssocID="{1CB95E5E-36D7-4B53-85E3-E05376CFF5E0}" presName="space" presStyleCnt="0"/>
      <dgm:spPr/>
    </dgm:pt>
    <dgm:pt modelId="{3770F7E3-ABA1-40C1-BF06-78B3A80740D8}" type="pres">
      <dgm:prSet presAssocID="{EB6628CD-BF96-467E-9877-99341E9D9BF1}" presName="Name5" presStyleLbl="venn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5D21B1-0D49-40F3-8CC3-FD56D21760CF}" type="pres">
      <dgm:prSet presAssocID="{AA7F1087-CDDD-48EE-8DE2-C36E6819340F}" presName="space" presStyleCnt="0"/>
      <dgm:spPr/>
    </dgm:pt>
    <dgm:pt modelId="{21B464B0-559A-4538-8559-E8AF1B663D99}" type="pres">
      <dgm:prSet presAssocID="{7CBDB63B-E017-4ECF-A3B0-D63724FA30A9}" presName="Name5" presStyleLbl="venn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C4DCE1-4C5F-4CE8-BC04-1C2F98D70A6D}" type="pres">
      <dgm:prSet presAssocID="{9BE21169-0146-4A3C-A9AC-93014646502A}" presName="space" presStyleCnt="0"/>
      <dgm:spPr/>
    </dgm:pt>
    <dgm:pt modelId="{E6046867-F910-4761-BF1A-FC93426874CD}" type="pres">
      <dgm:prSet presAssocID="{62A3B393-543B-4533-B2F5-33596975E4C2}" presName="Name5" presStyleLbl="venn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8B7C8B-D147-47F3-9573-D18CF368AD4F}" type="pres">
      <dgm:prSet presAssocID="{06CD3A2E-4B1D-4D52-BEA3-CCC4BB082CCE}" presName="space" presStyleCnt="0"/>
      <dgm:spPr/>
    </dgm:pt>
    <dgm:pt modelId="{AF21B319-F1DE-4614-BBDF-6E715A808595}" type="pres">
      <dgm:prSet presAssocID="{1EF4E48F-C3EF-41D0-B949-B74B4D5589AC}" presName="Name5" presStyleLbl="venn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DE482B2-BF09-4A3E-B6E6-7E81C7BB5B75}" type="presOf" srcId="{EB6628CD-BF96-467E-9877-99341E9D9BF1}" destId="{3770F7E3-ABA1-40C1-BF06-78B3A80740D8}" srcOrd="0" destOrd="0" presId="urn:microsoft.com/office/officeart/2005/8/layout/venn3"/>
    <dgm:cxn modelId="{6B90027F-1D13-41DF-BCAC-6ADE70E20FE8}" srcId="{17CE359A-429A-4C4D-8DAB-6A0BB285AA33}" destId="{41622FC6-25CA-4837-AA06-7F0F76CA3567}" srcOrd="0" destOrd="0" parTransId="{09C22DA2-C429-45DB-A774-ED314B80A0C6}" sibTransId="{FE4879B7-B3DC-4641-A3D6-D5DF9058D078}"/>
    <dgm:cxn modelId="{F8286ACC-B915-459C-B711-C66F097C771B}" srcId="{17CE359A-429A-4C4D-8DAB-6A0BB285AA33}" destId="{0940830B-800F-4217-950D-9669106B490C}" srcOrd="1" destOrd="0" parTransId="{F59B3851-7BE8-4CE3-9DA7-2F6F18514BDE}" sibTransId="{1CB95E5E-36D7-4B53-85E3-E05376CFF5E0}"/>
    <dgm:cxn modelId="{AEE7FDB3-D673-4017-881D-2B5DBD1E1A94}" type="presOf" srcId="{0940830B-800F-4217-950D-9669106B490C}" destId="{ECDEF558-68D4-4635-8363-049FD842F1DD}" srcOrd="0" destOrd="0" presId="urn:microsoft.com/office/officeart/2005/8/layout/venn3"/>
    <dgm:cxn modelId="{DA142020-1604-459C-82B4-DB1E90F2CE39}" type="presOf" srcId="{41622FC6-25CA-4837-AA06-7F0F76CA3567}" destId="{4A866C54-A442-459E-9BBB-8A5E0941B832}" srcOrd="0" destOrd="0" presId="urn:microsoft.com/office/officeart/2005/8/layout/venn3"/>
    <dgm:cxn modelId="{A7FE4D44-5798-4919-ADA2-4F1FCDB62CCE}" srcId="{17CE359A-429A-4C4D-8DAB-6A0BB285AA33}" destId="{1EF4E48F-C3EF-41D0-B949-B74B4D5589AC}" srcOrd="5" destOrd="0" parTransId="{CAE57FCB-B599-4600-8B18-51B5E3BE080C}" sibTransId="{DFFA99D8-5914-4AC3-BDEE-5C4A531B93D6}"/>
    <dgm:cxn modelId="{E1DF722D-E2EF-4220-B18E-592E9399E77B}" type="presOf" srcId="{1EF4E48F-C3EF-41D0-B949-B74B4D5589AC}" destId="{AF21B319-F1DE-4614-BBDF-6E715A808595}" srcOrd="0" destOrd="0" presId="urn:microsoft.com/office/officeart/2005/8/layout/venn3"/>
    <dgm:cxn modelId="{CF3599E7-54C1-4A31-A9BC-4F058A6A466C}" srcId="{17CE359A-429A-4C4D-8DAB-6A0BB285AA33}" destId="{7CBDB63B-E017-4ECF-A3B0-D63724FA30A9}" srcOrd="3" destOrd="0" parTransId="{6758E0B4-2EE2-4144-A70E-819B07E09C8A}" sibTransId="{9BE21169-0146-4A3C-A9AC-93014646502A}"/>
    <dgm:cxn modelId="{B97ED664-B8A4-4AD0-880F-9B7729D69A85}" type="presOf" srcId="{62A3B393-543B-4533-B2F5-33596975E4C2}" destId="{E6046867-F910-4761-BF1A-FC93426874CD}" srcOrd="0" destOrd="0" presId="urn:microsoft.com/office/officeart/2005/8/layout/venn3"/>
    <dgm:cxn modelId="{97C08F43-0FA6-4D70-AF73-6B817D6B29E0}" type="presOf" srcId="{7CBDB63B-E017-4ECF-A3B0-D63724FA30A9}" destId="{21B464B0-559A-4538-8559-E8AF1B663D99}" srcOrd="0" destOrd="0" presId="urn:microsoft.com/office/officeart/2005/8/layout/venn3"/>
    <dgm:cxn modelId="{EFE8FEE8-6EB1-4145-8108-F2D90D31CE8E}" type="presOf" srcId="{17CE359A-429A-4C4D-8DAB-6A0BB285AA33}" destId="{3555793B-ECE1-4C28-BC3E-C44CB64C73EE}" srcOrd="0" destOrd="0" presId="urn:microsoft.com/office/officeart/2005/8/layout/venn3"/>
    <dgm:cxn modelId="{48248BC1-E614-429F-A607-C49262EAF8B8}" srcId="{17CE359A-429A-4C4D-8DAB-6A0BB285AA33}" destId="{EB6628CD-BF96-467E-9877-99341E9D9BF1}" srcOrd="2" destOrd="0" parTransId="{00CE1DF9-317C-4EB5-9D1B-4068CB746EAD}" sibTransId="{AA7F1087-CDDD-48EE-8DE2-C36E6819340F}"/>
    <dgm:cxn modelId="{7BC67EE4-8DC2-40B5-A434-9C6490CBB929}" srcId="{17CE359A-429A-4C4D-8DAB-6A0BB285AA33}" destId="{62A3B393-543B-4533-B2F5-33596975E4C2}" srcOrd="4" destOrd="0" parTransId="{DF8506FE-395A-4E08-84D7-F0E38ED20E27}" sibTransId="{06CD3A2E-4B1D-4D52-BEA3-CCC4BB082CCE}"/>
    <dgm:cxn modelId="{A0514AAE-DC23-4D27-8D9E-BCAD04E698D9}" type="presParOf" srcId="{3555793B-ECE1-4C28-BC3E-C44CB64C73EE}" destId="{4A866C54-A442-459E-9BBB-8A5E0941B832}" srcOrd="0" destOrd="0" presId="urn:microsoft.com/office/officeart/2005/8/layout/venn3"/>
    <dgm:cxn modelId="{C1CFD9DB-9152-45D8-8440-5BCAB6380800}" type="presParOf" srcId="{3555793B-ECE1-4C28-BC3E-C44CB64C73EE}" destId="{29CFF555-7F3F-455A-9753-B90971EB2D12}" srcOrd="1" destOrd="0" presId="urn:microsoft.com/office/officeart/2005/8/layout/venn3"/>
    <dgm:cxn modelId="{06AFD336-7A55-4644-A157-878EBE458377}" type="presParOf" srcId="{3555793B-ECE1-4C28-BC3E-C44CB64C73EE}" destId="{ECDEF558-68D4-4635-8363-049FD842F1DD}" srcOrd="2" destOrd="0" presId="urn:microsoft.com/office/officeart/2005/8/layout/venn3"/>
    <dgm:cxn modelId="{9516571C-9C51-480E-9D28-28DD556E5D54}" type="presParOf" srcId="{3555793B-ECE1-4C28-BC3E-C44CB64C73EE}" destId="{E93D6626-F752-4FAC-8F5F-B4E3364D3F06}" srcOrd="3" destOrd="0" presId="urn:microsoft.com/office/officeart/2005/8/layout/venn3"/>
    <dgm:cxn modelId="{F99F8B12-795D-4450-8A30-33F8D4ACFB67}" type="presParOf" srcId="{3555793B-ECE1-4C28-BC3E-C44CB64C73EE}" destId="{3770F7E3-ABA1-40C1-BF06-78B3A80740D8}" srcOrd="4" destOrd="0" presId="urn:microsoft.com/office/officeart/2005/8/layout/venn3"/>
    <dgm:cxn modelId="{1B5255AF-8B0B-4B9F-A163-1F454F760A85}" type="presParOf" srcId="{3555793B-ECE1-4C28-BC3E-C44CB64C73EE}" destId="{545D21B1-0D49-40F3-8CC3-FD56D21760CF}" srcOrd="5" destOrd="0" presId="urn:microsoft.com/office/officeart/2005/8/layout/venn3"/>
    <dgm:cxn modelId="{5EBD914C-AFF5-46FA-98AB-526D1AAB9C8E}" type="presParOf" srcId="{3555793B-ECE1-4C28-BC3E-C44CB64C73EE}" destId="{21B464B0-559A-4538-8559-E8AF1B663D99}" srcOrd="6" destOrd="0" presId="urn:microsoft.com/office/officeart/2005/8/layout/venn3"/>
    <dgm:cxn modelId="{67A24B65-B6E0-4976-AAC2-060A3CB6BECC}" type="presParOf" srcId="{3555793B-ECE1-4C28-BC3E-C44CB64C73EE}" destId="{23C4DCE1-4C5F-4CE8-BC04-1C2F98D70A6D}" srcOrd="7" destOrd="0" presId="urn:microsoft.com/office/officeart/2005/8/layout/venn3"/>
    <dgm:cxn modelId="{F2C49C57-2816-4956-9AD7-D583B7B3FA0A}" type="presParOf" srcId="{3555793B-ECE1-4C28-BC3E-C44CB64C73EE}" destId="{E6046867-F910-4761-BF1A-FC93426874CD}" srcOrd="8" destOrd="0" presId="urn:microsoft.com/office/officeart/2005/8/layout/venn3"/>
    <dgm:cxn modelId="{EEAF42FB-CA2E-49F6-A8ED-471DA285FCB7}" type="presParOf" srcId="{3555793B-ECE1-4C28-BC3E-C44CB64C73EE}" destId="{408B7C8B-D147-47F3-9573-D18CF368AD4F}" srcOrd="9" destOrd="0" presId="urn:microsoft.com/office/officeart/2005/8/layout/venn3"/>
    <dgm:cxn modelId="{8866BB7C-6F1A-43DE-AB80-B5A51487A138}" type="presParOf" srcId="{3555793B-ECE1-4C28-BC3E-C44CB64C73EE}" destId="{AF21B319-F1DE-4614-BBDF-6E715A808595}" srcOrd="10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FB7B93-04E4-44EE-A87F-98F99D53EC88}" type="datetimeFigureOut">
              <a:rPr lang="en-US" smtClean="0"/>
              <a:pPr/>
              <a:t>4/27/2024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92E4B6-D518-49D6-B832-D30772D89D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7597A2-968D-414A-9A03-383B7B7A0E37}" type="datetimeFigureOut">
              <a:rPr lang="en-US" smtClean="0"/>
              <a:pPr/>
              <a:t>4/27/2024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E76FA9-8A08-4FBF-9311-7D9802BD9F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6611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2023-24 2.844 Million acres 3073 (less 7.6%) 2023-24.  9.606 million tons 10.054 million tons (2.5% less) 84.5 </a:t>
            </a:r>
            <a:r>
              <a:rPr lang="en-US" dirty="0" err="1"/>
              <a:t>mds</a:t>
            </a:r>
            <a:r>
              <a:rPr lang="en-US" dirty="0"/>
              <a:t>/acre</a:t>
            </a:r>
            <a:endParaRPr lang="x-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DE76FA9-8A08-4FBF-9311-7D9802BD9F3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4837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3FE70C-74F3-48DA-A717-65D71A499B5E}" type="slidenum">
              <a:rPr lang="en-US"/>
              <a:pPr/>
              <a:t>3</a:t>
            </a:fld>
            <a:endParaRPr lang="en-US"/>
          </a:p>
        </p:txBody>
      </p:sp>
      <p:sp>
        <p:nvSpPr>
          <p:cNvPr id="157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572000"/>
            <a:ext cx="5715000" cy="3429000"/>
          </a:xfrm>
        </p:spPr>
        <p:txBody>
          <a:bodyPr lIns="89620" tIns="44810" rIns="89620" bIns="44810"/>
          <a:lstStyle/>
          <a:p>
            <a:pPr>
              <a:lnSpc>
                <a:spcPct val="90000"/>
              </a:lnSpc>
              <a:tabLst>
                <a:tab pos="114300" algn="l"/>
              </a:tabLst>
            </a:pPr>
            <a:r>
              <a:rPr lang="en-US" i="1"/>
              <a:t>Today, believe it or not, more than 3,500 different uses of corn products have been catalogued!  These uses cover a variety of industries and include: </a:t>
            </a:r>
          </a:p>
          <a:p>
            <a:pPr>
              <a:lnSpc>
                <a:spcPct val="90000"/>
              </a:lnSpc>
              <a:buFontTx/>
              <a:buChar char="•"/>
              <a:tabLst>
                <a:tab pos="114300" algn="l"/>
              </a:tabLst>
            </a:pPr>
            <a:r>
              <a:rPr lang="en-US" i="1"/>
              <a:t>	Antibiotics</a:t>
            </a:r>
          </a:p>
          <a:p>
            <a:pPr>
              <a:lnSpc>
                <a:spcPct val="90000"/>
              </a:lnSpc>
              <a:buFontTx/>
              <a:buChar char="•"/>
              <a:tabLst>
                <a:tab pos="114300" algn="l"/>
              </a:tabLst>
            </a:pPr>
            <a:r>
              <a:rPr lang="en-US" i="1"/>
              <a:t> Baby foods</a:t>
            </a:r>
          </a:p>
          <a:p>
            <a:pPr>
              <a:lnSpc>
                <a:spcPct val="90000"/>
              </a:lnSpc>
              <a:buFontTx/>
              <a:buChar char="•"/>
              <a:tabLst>
                <a:tab pos="114300" algn="l"/>
              </a:tabLst>
            </a:pPr>
            <a:r>
              <a:rPr lang="en-US" i="1"/>
              <a:t> Condensed milk</a:t>
            </a:r>
          </a:p>
          <a:p>
            <a:pPr>
              <a:lnSpc>
                <a:spcPct val="90000"/>
              </a:lnSpc>
              <a:buFontTx/>
              <a:buChar char="•"/>
              <a:tabLst>
                <a:tab pos="114300" algn="l"/>
              </a:tabLst>
            </a:pPr>
            <a:r>
              <a:rPr lang="en-US" i="1"/>
              <a:t> Fruit juices, and </a:t>
            </a:r>
          </a:p>
          <a:p>
            <a:pPr>
              <a:lnSpc>
                <a:spcPct val="90000"/>
              </a:lnSpc>
              <a:buFontTx/>
              <a:buChar char="•"/>
              <a:tabLst>
                <a:tab pos="114300" algn="l"/>
              </a:tabLst>
            </a:pPr>
            <a:r>
              <a:rPr lang="en-US" i="1"/>
              <a:t> Cereals --  to name a few.</a:t>
            </a:r>
          </a:p>
          <a:p>
            <a:pPr>
              <a:lnSpc>
                <a:spcPct val="90000"/>
              </a:lnSpc>
              <a:tabLst>
                <a:tab pos="114300" algn="l"/>
              </a:tabLst>
            </a:pPr>
            <a:endParaRPr lang="en-US"/>
          </a:p>
          <a:p>
            <a:pPr>
              <a:lnSpc>
                <a:spcPct val="90000"/>
              </a:lnSpc>
              <a:tabLst>
                <a:tab pos="114300" algn="l"/>
              </a:tabLst>
            </a:pPr>
            <a:endParaRPr lang="en-US" i="1"/>
          </a:p>
        </p:txBody>
      </p:sp>
    </p:spTree>
    <p:extLst>
      <p:ext uri="{BB962C8B-B14F-4D97-AF65-F5344CB8AC3E}">
        <p14:creationId xmlns:p14="http://schemas.microsoft.com/office/powerpoint/2010/main" val="5822715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EA3F9-12BB-4589-874B-BC7473DF87F4}" type="datetimeFigureOut">
              <a:rPr lang="en-US" smtClean="0"/>
              <a:pPr/>
              <a:t>4/27/2024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E827B-1C89-44BF-BD9E-52B6D056DB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EA3F9-12BB-4589-874B-BC7473DF87F4}" type="datetimeFigureOut">
              <a:rPr lang="en-US" smtClean="0"/>
              <a:pPr/>
              <a:t>4/27/2024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E827B-1C89-44BF-BD9E-52B6D056DB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EA3F9-12BB-4589-874B-BC7473DF87F4}" type="datetimeFigureOut">
              <a:rPr lang="en-US" smtClean="0"/>
              <a:pPr/>
              <a:t>4/27/2024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E827B-1C89-44BF-BD9E-52B6D056DB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EA3F9-12BB-4589-874B-BC7473DF87F4}" type="datetimeFigureOut">
              <a:rPr lang="en-US" smtClean="0"/>
              <a:pPr/>
              <a:t>4/27/2024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E827B-1C89-44BF-BD9E-52B6D056DB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EA3F9-12BB-4589-874B-BC7473DF87F4}" type="datetimeFigureOut">
              <a:rPr lang="en-US" smtClean="0"/>
              <a:pPr/>
              <a:t>4/27/2024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E827B-1C89-44BF-BD9E-52B6D056DB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EA3F9-12BB-4589-874B-BC7473DF87F4}" type="datetimeFigureOut">
              <a:rPr lang="en-US" smtClean="0"/>
              <a:pPr/>
              <a:t>4/27/2024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E827B-1C89-44BF-BD9E-52B6D056DB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EA3F9-12BB-4589-874B-BC7473DF87F4}" type="datetimeFigureOut">
              <a:rPr lang="en-US" smtClean="0"/>
              <a:pPr/>
              <a:t>4/27/2024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E827B-1C89-44BF-BD9E-52B6D056DB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EA3F9-12BB-4589-874B-BC7473DF87F4}" type="datetimeFigureOut">
              <a:rPr lang="en-US" smtClean="0"/>
              <a:pPr/>
              <a:t>4/27/2024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E827B-1C89-44BF-BD9E-52B6D056DB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EA3F9-12BB-4589-874B-BC7473DF87F4}" type="datetimeFigureOut">
              <a:rPr lang="en-US" smtClean="0"/>
              <a:pPr/>
              <a:t>4/27/2024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E827B-1C89-44BF-BD9E-52B6D056DB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EA3F9-12BB-4589-874B-BC7473DF87F4}" type="datetimeFigureOut">
              <a:rPr lang="en-US" smtClean="0"/>
              <a:pPr/>
              <a:t>4/27/2024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E827B-1C89-44BF-BD9E-52B6D056DB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EA3F9-12BB-4589-874B-BC7473DF87F4}" type="datetimeFigureOut">
              <a:rPr lang="en-US" smtClean="0"/>
              <a:pPr/>
              <a:t>4/27/2024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E827B-1C89-44BF-BD9E-52B6D056DB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0EA3F9-12BB-4589-874B-BC7473DF87F4}" type="datetimeFigureOut">
              <a:rPr lang="en-US" smtClean="0"/>
              <a:pPr/>
              <a:t>4/27/2024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BE827B-1C89-44BF-BD9E-52B6D056DBA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6" Type="http://schemas.openxmlformats.org/officeDocument/2006/relationships/image" Target="../media/image3.wmf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6EC2C7F-F78E-4739-9E51-9BD16B787B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524001"/>
            <a:ext cx="9144000" cy="1447799"/>
          </a:xfrm>
          <a:solidFill>
            <a:srgbClr val="002060"/>
          </a:solidFill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Arial Black" panose="020B0A04020102020204" pitchFamily="34" charset="0"/>
              </a:rPr>
              <a:t>MAIZE PRODUCTION AND EXPORT </a:t>
            </a:r>
            <a:endParaRPr lang="x-none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1DE716D-B988-4224-AE3C-7151344448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581401"/>
            <a:ext cx="9144000" cy="1447799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 Muhammad Anjum Ali </a:t>
            </a:r>
          </a:p>
          <a:p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Consultant Agriculture Department </a:t>
            </a:r>
          </a:p>
          <a:p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Punjab </a:t>
            </a:r>
            <a:endParaRPr lang="x-none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04874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19770"/>
            <a:ext cx="7677150" cy="1294059"/>
          </a:xfrm>
          <a:solidFill>
            <a:srgbClr val="002060"/>
          </a:solidFill>
        </p:spPr>
        <p:txBody>
          <a:bodyPr>
            <a:no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Arial Black" panose="020B0A04020102020204" pitchFamily="34" charset="0"/>
              </a:rPr>
              <a:t>AVERAGE UNIT PRICE OF MAIZE EXPORTED FROM PAKISTAN DURING 2023-24</a:t>
            </a: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91705900"/>
              </p:ext>
            </p:extLst>
          </p:nvPr>
        </p:nvGraphicFramePr>
        <p:xfrm>
          <a:off x="838200" y="1713829"/>
          <a:ext cx="7543800" cy="33915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1137C322-83F2-493C-AC7D-6BEBA5EF4230}"/>
              </a:ext>
            </a:extLst>
          </p:cNvPr>
          <p:cNvSpPr/>
          <p:nvPr/>
        </p:nvSpPr>
        <p:spPr>
          <a:xfrm>
            <a:off x="1295400" y="5181600"/>
            <a:ext cx="6934200" cy="381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rial Black" panose="020B0A04020102020204" pitchFamily="34" charset="0"/>
              </a:rPr>
              <a:t>EXPORT OF GRAINS AND VALUE ADDED PRODUCTS </a:t>
            </a:r>
            <a:endParaRPr lang="x-none" dirty="0">
              <a:latin typeface="Arial Black" panose="020B0A040201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FC66568C-DFB8-4016-9BBE-A2EEF4975089}"/>
              </a:ext>
            </a:extLst>
          </p:cNvPr>
          <p:cNvSpPr/>
          <p:nvPr/>
        </p:nvSpPr>
        <p:spPr>
          <a:xfrm>
            <a:off x="838200" y="5638799"/>
            <a:ext cx="7677150" cy="91440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COMPLAINCE FROM FARM TO EXPORT DESTINATION. A CHALLENGE </a:t>
            </a:r>
            <a:endParaRPr lang="x-none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84066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EDECD7F-E764-4AA3-A43C-FD18494A84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                       </a:t>
            </a:r>
          </a:p>
          <a:p>
            <a:pPr marL="0" indent="0">
              <a:buNone/>
            </a:pPr>
            <a:r>
              <a:rPr lang="en-US" dirty="0"/>
              <a:t>                          </a:t>
            </a:r>
          </a:p>
          <a:p>
            <a:pPr marL="0" indent="0">
              <a:buNone/>
            </a:pPr>
            <a:r>
              <a:rPr lang="en-US" dirty="0"/>
              <a:t>                       </a:t>
            </a:r>
            <a:r>
              <a:rPr lang="en-US" sz="6600" dirty="0">
                <a:latin typeface="Arial Black" panose="020B0A04020102020204" pitchFamily="34" charset="0"/>
              </a:rPr>
              <a:t>THANKS</a:t>
            </a:r>
            <a:endParaRPr lang="x-none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93332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443753"/>
            <a:ext cx="7848600" cy="1077218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Arial Black" panose="020B0A04020102020204" pitchFamily="34" charset="0"/>
              </a:rPr>
              <a:t>YELLOW CORN MARKET PAKISTAN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9153033"/>
              </p:ext>
            </p:extLst>
          </p:nvPr>
        </p:nvGraphicFramePr>
        <p:xfrm>
          <a:off x="609600" y="1543050"/>
          <a:ext cx="7848600" cy="4476748"/>
        </p:xfrm>
        <a:graphic>
          <a:graphicData uri="http://schemas.openxmlformats.org/drawingml/2006/table">
            <a:tbl>
              <a:tblPr firstRow="1" firstCol="1" lastRow="1">
                <a:tableStyleId>{5940675A-B579-460E-94D1-54222C63F5DA}</a:tableStyleId>
              </a:tblPr>
              <a:tblGrid>
                <a:gridCol w="13081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827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7669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Corteva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Bayer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Syngenta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Others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Corn</a:t>
                      </a:r>
                    </a:p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Market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669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Segment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MT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MT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MT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MT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Vol-MT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419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Spring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6,000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7,000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14,000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669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Autmn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4,000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5,000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4000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14,000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669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White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1400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2,000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669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10,500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12,100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1200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6200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30,000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72423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7E2B34D3-7962-4DB7-9A50-50102A18C2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81000"/>
            <a:ext cx="7543800" cy="609600"/>
          </a:xfrm>
          <a:solidFill>
            <a:srgbClr val="002060"/>
          </a:solidFill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MAIZE STATISTICS </a:t>
            </a:r>
            <a:endParaRPr lang="x-none" sz="3200" dirty="0">
              <a:solidFill>
                <a:schemeClr val="bg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xmlns="" id="{1380A411-C44F-4E71-B84E-24C191CEF66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0783269"/>
              </p:ext>
            </p:extLst>
          </p:nvPr>
        </p:nvGraphicFramePr>
        <p:xfrm>
          <a:off x="685800" y="990601"/>
          <a:ext cx="7543799" cy="5507355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610473">
                  <a:extLst>
                    <a:ext uri="{9D8B030D-6E8A-4147-A177-3AD203B41FA5}">
                      <a16:colId xmlns:a16="http://schemas.microsoft.com/office/drawing/2014/main" xmlns="" val="338211499"/>
                    </a:ext>
                  </a:extLst>
                </a:gridCol>
                <a:gridCol w="1949521">
                  <a:extLst>
                    <a:ext uri="{9D8B030D-6E8A-4147-A177-3AD203B41FA5}">
                      <a16:colId xmlns:a16="http://schemas.microsoft.com/office/drawing/2014/main" xmlns="" val="2661319093"/>
                    </a:ext>
                  </a:extLst>
                </a:gridCol>
                <a:gridCol w="1949521">
                  <a:extLst>
                    <a:ext uri="{9D8B030D-6E8A-4147-A177-3AD203B41FA5}">
                      <a16:colId xmlns:a16="http://schemas.microsoft.com/office/drawing/2014/main" xmlns="" val="3774997387"/>
                    </a:ext>
                  </a:extLst>
                </a:gridCol>
                <a:gridCol w="2034284">
                  <a:extLst>
                    <a:ext uri="{9D8B030D-6E8A-4147-A177-3AD203B41FA5}">
                      <a16:colId xmlns:a16="http://schemas.microsoft.com/office/drawing/2014/main" xmlns="" val="3663077517"/>
                    </a:ext>
                  </a:extLst>
                </a:gridCol>
              </a:tblGrid>
              <a:tr h="236224">
                <a:tc gridSpan="4"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(000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Acrs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/MT)</a:t>
                      </a:r>
                      <a:endParaRPr lang="x-none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x-none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x-none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x-none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573378669"/>
                  </a:ext>
                </a:extLst>
              </a:tr>
              <a:tr h="34779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Year </a:t>
                      </a:r>
                      <a:endParaRPr lang="x-none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Area </a:t>
                      </a:r>
                      <a:endParaRPr lang="x-none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Production </a:t>
                      </a:r>
                      <a:endParaRPr lang="x-none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Mds</a:t>
                      </a: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/Acre</a:t>
                      </a:r>
                      <a:endParaRPr lang="x-none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148349762"/>
                  </a:ext>
                </a:extLst>
              </a:tr>
              <a:tr h="347798"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240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2010-11</a:t>
                      </a:r>
                      <a:endParaRPr lang="x-none" sz="24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240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sz="240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</a:t>
                      </a:r>
                      <a:r>
                        <a:rPr lang="x-none" sz="240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343.2</a:t>
                      </a:r>
                      <a:endParaRPr lang="x-none" sz="24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240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240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</a:t>
                      </a:r>
                      <a:r>
                        <a:rPr lang="x-none" sz="240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959.2</a:t>
                      </a:r>
                      <a:endParaRPr lang="x-none" sz="24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240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59.03</a:t>
                      </a:r>
                      <a:endParaRPr lang="x-none" sz="24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07269463"/>
                  </a:ext>
                </a:extLst>
              </a:tr>
              <a:tr h="347798"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2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2011-12</a:t>
                      </a:r>
                      <a:endParaRPr lang="x-none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2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sz="2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</a:t>
                      </a:r>
                      <a:r>
                        <a:rPr lang="x-none" sz="2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492.4</a:t>
                      </a:r>
                      <a:endParaRPr lang="x-none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2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en-US" sz="2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</a:t>
                      </a:r>
                      <a:r>
                        <a:rPr lang="x-none" sz="2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441.7</a:t>
                      </a:r>
                      <a:endParaRPr lang="x-none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2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61.79</a:t>
                      </a:r>
                      <a:endParaRPr lang="x-none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120702617"/>
                  </a:ext>
                </a:extLst>
              </a:tr>
              <a:tr h="347798"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2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2012-13</a:t>
                      </a:r>
                      <a:endParaRPr lang="x-none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2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sz="2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</a:t>
                      </a:r>
                      <a:r>
                        <a:rPr lang="x-none" sz="2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452.2</a:t>
                      </a:r>
                      <a:endParaRPr lang="x-none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2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en-US" sz="2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</a:t>
                      </a:r>
                      <a:r>
                        <a:rPr lang="x-none" sz="2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353.1</a:t>
                      </a:r>
                      <a:endParaRPr lang="x-none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2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61.86</a:t>
                      </a:r>
                      <a:endParaRPr lang="x-none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953919376"/>
                  </a:ext>
                </a:extLst>
              </a:tr>
              <a:tr h="347798"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2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2013-14</a:t>
                      </a:r>
                      <a:endParaRPr lang="x-none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2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sz="2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</a:t>
                      </a:r>
                      <a:r>
                        <a:rPr lang="x-none" sz="2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703.4</a:t>
                      </a:r>
                      <a:endParaRPr lang="x-none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2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r>
                        <a:rPr lang="en-US" sz="2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</a:t>
                      </a:r>
                      <a:r>
                        <a:rPr lang="x-none" sz="2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020.8</a:t>
                      </a:r>
                      <a:endParaRPr lang="x-none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2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63.24</a:t>
                      </a:r>
                      <a:endParaRPr lang="x-none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370296021"/>
                  </a:ext>
                </a:extLst>
              </a:tr>
              <a:tr h="347798"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2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2014-15</a:t>
                      </a:r>
                      <a:endParaRPr lang="x-none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2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sz="2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</a:t>
                      </a:r>
                      <a:r>
                        <a:rPr lang="x-none" sz="2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662.4</a:t>
                      </a:r>
                      <a:endParaRPr lang="x-none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2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r>
                        <a:rPr lang="en-US" sz="2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</a:t>
                      </a:r>
                      <a:r>
                        <a:rPr lang="x-none" sz="2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019.9</a:t>
                      </a:r>
                      <a:endParaRPr lang="x-none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2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64.79</a:t>
                      </a:r>
                      <a:endParaRPr lang="x-none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750449111"/>
                  </a:ext>
                </a:extLst>
              </a:tr>
              <a:tr h="347798"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2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2015-16</a:t>
                      </a:r>
                      <a:endParaRPr lang="x-none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2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sz="2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</a:t>
                      </a:r>
                      <a:r>
                        <a:rPr lang="x-none" sz="2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769.6</a:t>
                      </a:r>
                      <a:endParaRPr lang="x-none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2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r>
                        <a:rPr lang="en-US" sz="2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</a:t>
                      </a:r>
                      <a:r>
                        <a:rPr lang="x-none" sz="2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391.2</a:t>
                      </a:r>
                      <a:endParaRPr lang="x-none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2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66.48</a:t>
                      </a:r>
                      <a:endParaRPr lang="x-none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130236917"/>
                  </a:ext>
                </a:extLst>
              </a:tr>
              <a:tr h="347798"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240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2016-17</a:t>
                      </a:r>
                      <a:endParaRPr lang="x-none" sz="24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240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240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</a:t>
                      </a:r>
                      <a:r>
                        <a:rPr lang="x-none" sz="240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145.5</a:t>
                      </a:r>
                      <a:endParaRPr lang="x-none" sz="24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240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r>
                        <a:rPr lang="en-US" sz="240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</a:t>
                      </a:r>
                      <a:r>
                        <a:rPr lang="x-none" sz="240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237.1</a:t>
                      </a:r>
                      <a:endParaRPr lang="x-none" sz="24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240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65.40</a:t>
                      </a:r>
                      <a:endParaRPr lang="x-none" sz="24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6900503"/>
                  </a:ext>
                </a:extLst>
              </a:tr>
              <a:tr h="347798"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2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2017-18</a:t>
                      </a:r>
                      <a:endParaRPr lang="x-none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2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sz="2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</a:t>
                      </a:r>
                      <a:r>
                        <a:rPr lang="x-none" sz="2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903.7</a:t>
                      </a:r>
                      <a:endParaRPr lang="x-none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2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r>
                        <a:rPr lang="en-US" sz="2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</a:t>
                      </a:r>
                      <a:r>
                        <a:rPr lang="x-none" sz="2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028.0</a:t>
                      </a:r>
                      <a:endParaRPr lang="x-none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2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70.76</a:t>
                      </a:r>
                      <a:endParaRPr lang="x-none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441041397"/>
                  </a:ext>
                </a:extLst>
              </a:tr>
              <a:tr h="347798"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2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2018-19</a:t>
                      </a:r>
                      <a:endParaRPr lang="x-none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2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2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</a:t>
                      </a:r>
                      <a:r>
                        <a:rPr lang="x-none" sz="2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223.4</a:t>
                      </a:r>
                      <a:endParaRPr lang="x-none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2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r>
                        <a:rPr lang="en-US" sz="2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</a:t>
                      </a:r>
                      <a:r>
                        <a:rPr lang="x-none" sz="2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915.5</a:t>
                      </a:r>
                      <a:endParaRPr lang="x-none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2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71.28</a:t>
                      </a:r>
                      <a:endParaRPr lang="x-none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209097130"/>
                  </a:ext>
                </a:extLst>
              </a:tr>
              <a:tr h="347798"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2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2019-20</a:t>
                      </a:r>
                      <a:endParaRPr lang="x-none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2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2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</a:t>
                      </a:r>
                      <a:r>
                        <a:rPr lang="x-none" sz="2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335.0</a:t>
                      </a:r>
                      <a:endParaRPr lang="x-none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2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r>
                        <a:rPr lang="en-US" sz="2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</a:t>
                      </a:r>
                      <a:r>
                        <a:rPr lang="x-none" sz="2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995.0</a:t>
                      </a:r>
                      <a:endParaRPr lang="x-none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2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80.26</a:t>
                      </a:r>
                      <a:endParaRPr lang="x-none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86651847"/>
                  </a:ext>
                </a:extLst>
              </a:tr>
              <a:tr h="347798"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240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2020-21</a:t>
                      </a:r>
                      <a:endParaRPr lang="x-none" sz="24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240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240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</a:t>
                      </a:r>
                      <a:r>
                        <a:rPr lang="x-none" sz="240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344.1</a:t>
                      </a:r>
                      <a:endParaRPr lang="x-none" sz="24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240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r>
                        <a:rPr lang="en-US" sz="240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</a:t>
                      </a:r>
                      <a:r>
                        <a:rPr lang="x-none" sz="240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040.0</a:t>
                      </a:r>
                      <a:endParaRPr lang="x-none" sz="24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240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85.75</a:t>
                      </a:r>
                      <a:endParaRPr lang="x-none" sz="24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8423800"/>
                  </a:ext>
                </a:extLst>
              </a:tr>
              <a:tr h="347798"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2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2021-22</a:t>
                      </a:r>
                      <a:endParaRPr lang="x-none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2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2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</a:t>
                      </a:r>
                      <a:r>
                        <a:rPr lang="x-none" sz="2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929.1</a:t>
                      </a:r>
                      <a:endParaRPr lang="x-none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2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r>
                        <a:rPr lang="en-US" sz="2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</a:t>
                      </a:r>
                      <a:r>
                        <a:rPr lang="x-none" sz="2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629.0</a:t>
                      </a:r>
                      <a:endParaRPr lang="x-none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2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73.65</a:t>
                      </a:r>
                      <a:endParaRPr lang="x-none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648496918"/>
                  </a:ext>
                </a:extLst>
              </a:tr>
              <a:tr h="347798"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2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2022-23</a:t>
                      </a:r>
                      <a:endParaRPr lang="x-none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2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en-US" sz="2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</a:t>
                      </a:r>
                      <a:r>
                        <a:rPr lang="x-none" sz="2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072.6</a:t>
                      </a:r>
                      <a:endParaRPr lang="x-none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2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r>
                        <a:rPr lang="en-US" sz="2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</a:t>
                      </a:r>
                      <a:r>
                        <a:rPr lang="x-none" sz="2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054.4</a:t>
                      </a:r>
                      <a:endParaRPr lang="x-none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2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81.81</a:t>
                      </a:r>
                      <a:endParaRPr lang="x-none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41181927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58078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6675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52748" y="4114800"/>
            <a:ext cx="2029277" cy="203050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pic>
        <p:nvPicPr>
          <p:cNvPr id="156676" name="Picture 4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0999" y="4114800"/>
            <a:ext cx="2027711" cy="2057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514600" y="4114800"/>
            <a:ext cx="1800225" cy="2030505"/>
            <a:chOff x="4080" y="2544"/>
            <a:chExt cx="1134" cy="1090"/>
          </a:xfrm>
        </p:grpSpPr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4080" y="2544"/>
              <a:ext cx="1134" cy="1090"/>
              <a:chOff x="4080" y="2544"/>
              <a:chExt cx="1134" cy="1090"/>
            </a:xfrm>
          </p:grpSpPr>
          <p:pic>
            <p:nvPicPr>
              <p:cNvPr id="156679" name="Picture 7" descr="MCj03253680000[1]"/>
              <p:cNvPicPr>
                <a:picLocks noChangeAspect="1" noChangeArrowheads="1"/>
              </p:cNvPicPr>
              <p:nvPr/>
            </p:nvPicPr>
            <p:blipFill>
              <a:blip r:embed="rId6"/>
              <a:srcRect/>
              <a:stretch>
                <a:fillRect/>
              </a:stretch>
            </p:blipFill>
            <p:spPr bwMode="auto">
              <a:xfrm>
                <a:off x="4080" y="2544"/>
                <a:ext cx="1134" cy="109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pic>
          <p:sp>
            <p:nvSpPr>
              <p:cNvPr id="156680" name="Rectangle 8"/>
              <p:cNvSpPr>
                <a:spLocks noChangeArrowheads="1"/>
              </p:cNvSpPr>
              <p:nvPr/>
            </p:nvSpPr>
            <p:spPr bwMode="auto">
              <a:xfrm rot="-427501">
                <a:off x="4320" y="3073"/>
                <a:ext cx="416" cy="24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</p:grpSp>
        <p:pic>
          <p:nvPicPr>
            <p:cNvPr id="156681" name="Picture 9" descr="MCFD01020_0000[1]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 rot="2960511" flipH="1">
              <a:off x="4406" y="2922"/>
              <a:ext cx="276" cy="48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pic>
      </p:grpSp>
      <p:pic>
        <p:nvPicPr>
          <p:cNvPr id="156682" name="Picture 10" descr="k9093-1i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390573" y="4141695"/>
            <a:ext cx="2086427" cy="203050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156683" name="AutoShape 11"/>
          <p:cNvSpPr>
            <a:spLocks noChangeArrowheads="1"/>
          </p:cNvSpPr>
          <p:nvPr/>
        </p:nvSpPr>
        <p:spPr bwMode="auto">
          <a:xfrm>
            <a:off x="381000" y="1676400"/>
            <a:ext cx="8229600" cy="2438400"/>
          </a:xfrm>
          <a:prstGeom prst="wave">
            <a:avLst>
              <a:gd name="adj1" fmla="val 13005"/>
              <a:gd name="adj2" fmla="val 0"/>
            </a:avLst>
          </a:prstGeom>
          <a:solidFill>
            <a:srgbClr val="002060"/>
          </a:solidFill>
          <a:ln w="5715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tabLst>
                <a:tab pos="855663" algn="l"/>
              </a:tabLst>
            </a:pPr>
            <a:r>
              <a:rPr lang="en-US" sz="4400" dirty="0">
                <a:solidFill>
                  <a:srgbClr val="7F7F7F"/>
                </a:solidFill>
                <a:latin typeface="Verdana" pitchFamily="34" charset="0"/>
              </a:rPr>
              <a:t>	</a:t>
            </a:r>
            <a:r>
              <a:rPr lang="en-US" sz="5400" dirty="0">
                <a:solidFill>
                  <a:schemeClr val="bg1"/>
                </a:solidFill>
                <a:latin typeface="Arial Black" panose="020B0A04020102020204" pitchFamily="34" charset="0"/>
              </a:rPr>
              <a:t>	3,500 different uses</a:t>
            </a:r>
            <a:r>
              <a:rPr lang="en-US" sz="5400" dirty="0">
                <a:solidFill>
                  <a:srgbClr val="184B81"/>
                </a:solidFill>
                <a:latin typeface="Verdana" pitchFamily="34" charset="0"/>
              </a:rPr>
              <a:t>!</a:t>
            </a:r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457200" y="463549"/>
            <a:ext cx="8229600" cy="1090115"/>
          </a:xfrm>
          <a:solidFill>
            <a:srgbClr val="002060"/>
          </a:solidFill>
        </p:spPr>
        <p:txBody>
          <a:bodyPr>
            <a:normAutofit/>
          </a:bodyPr>
          <a:lstStyle/>
          <a:p>
            <a:r>
              <a:rPr lang="en-US" sz="4800" dirty="0">
                <a:solidFill>
                  <a:schemeClr val="bg1"/>
                </a:solidFill>
                <a:latin typeface="Arial Black" panose="020B0A04020102020204" pitchFamily="34" charset="0"/>
              </a:rPr>
              <a:t>CORN USES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xmlns="" id="{0359333E-FA73-4900-9F13-840BD3138E8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44192266"/>
              </p:ext>
            </p:extLst>
          </p:nvPr>
        </p:nvGraphicFramePr>
        <p:xfrm>
          <a:off x="914400" y="1546412"/>
          <a:ext cx="7793831" cy="35589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2B8977F0-B645-47CB-B8CC-D069CE60136F}"/>
              </a:ext>
            </a:extLst>
          </p:cNvPr>
          <p:cNvSpPr txBox="1"/>
          <p:nvPr/>
        </p:nvSpPr>
        <p:spPr>
          <a:xfrm>
            <a:off x="914400" y="5215759"/>
            <a:ext cx="7793831" cy="12612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marL="214313" indent="-214313" defTabSz="699722" fontAlgn="base">
              <a:spcAft>
                <a:spcPts val="459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Steady Corn Output growth in demand lead by Poultry &amp; Starch Industries</a:t>
            </a:r>
          </a:p>
          <a:p>
            <a:pPr marL="214313" indent="-214313" defTabSz="699722" fontAlgn="base">
              <a:spcAft>
                <a:spcPts val="459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PK 11</a:t>
            </a:r>
            <a:r>
              <a:rPr lang="en-US" sz="1600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largest poultry Producer in the world (20K poultry farms and caters 36% of meat consumption in Pk.) contributing 1.3% to GDP..  </a:t>
            </a:r>
            <a:r>
              <a:rPr lang="en-SG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Grain and Silage Growth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14400" y="616803"/>
            <a:ext cx="7793831" cy="830997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SG" sz="2400" b="1" dirty="0">
                <a:solidFill>
                  <a:schemeClr val="bg1"/>
                </a:solidFill>
                <a:latin typeface="Arial Black" panose="020B0A04020102020204" pitchFamily="34" charset="0"/>
              </a:rPr>
              <a:t>STRONG SUPPORT FOR CORN GRAIN DEMAND WITH INCREASING CONSUMPTION</a:t>
            </a:r>
            <a:endParaRPr lang="en-US" sz="2400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76599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25887" y="914401"/>
            <a:ext cx="7692225" cy="1261696"/>
          </a:xfrm>
          <a:solidFill>
            <a:srgbClr val="002060"/>
          </a:solidFill>
        </p:spPr>
        <p:txBody>
          <a:bodyPr rtlCol="0">
            <a:noAutofit/>
          </a:bodyPr>
          <a:lstStyle/>
          <a:p>
            <a:pPr algn="ctr">
              <a:defRPr/>
            </a:pPr>
            <a:r>
              <a:rPr lang="en-US" sz="2700" b="1" dirty="0">
                <a:solidFill>
                  <a:schemeClr val="bg1"/>
                </a:solidFill>
                <a:latin typeface="Arial Black" panose="020B0A04020102020204" pitchFamily="34" charset="0"/>
              </a:rPr>
              <a:t>TRADITIONAL MAIZE CONSUMPTION PATTERN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1119745"/>
              </p:ext>
            </p:extLst>
          </p:nvPr>
        </p:nvGraphicFramePr>
        <p:xfrm>
          <a:off x="725889" y="2176096"/>
          <a:ext cx="7692224" cy="27007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08E430A6-CE6A-4F66-9429-AC8494B1BBFE}"/>
              </a:ext>
            </a:extLst>
          </p:cNvPr>
          <p:cNvSpPr/>
          <p:nvPr/>
        </p:nvSpPr>
        <p:spPr>
          <a:xfrm>
            <a:off x="725887" y="4876800"/>
            <a:ext cx="7692224" cy="1524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US" b="1" u="sng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Growth Drivers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Poultry sector growth rate ~7.5% - high demand for corn grain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Silage growth rate is ~8%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Food &amp; Feed growth rate  ~10%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Wet millers' industry ~3%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EBCFA2A5-9463-4DEC-9C89-97D708D6A797}"/>
              </a:ext>
            </a:extLst>
          </p:cNvPr>
          <p:cNvSpPr/>
          <p:nvPr/>
        </p:nvSpPr>
        <p:spPr>
          <a:xfrm>
            <a:off x="4572000" y="5638800"/>
            <a:ext cx="3581400" cy="609600"/>
          </a:xfrm>
          <a:prstGeom prst="rect">
            <a:avLst/>
          </a:prstGeom>
          <a:solidFill>
            <a:srgbClr val="FFFF66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C00000"/>
                </a:solidFill>
                <a:latin typeface="Arial Black" panose="020B0A04020102020204" pitchFamily="34" charset="0"/>
              </a:rPr>
              <a:t>EXPORT IS ANOTHER DRIVER </a:t>
            </a:r>
            <a:endParaRPr lang="x-none" b="1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182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Diagram 12">
            <a:extLst>
              <a:ext uri="{FF2B5EF4-FFF2-40B4-BE49-F238E27FC236}">
                <a16:creationId xmlns:a16="http://schemas.microsoft.com/office/drawing/2014/main" xmlns="" id="{681F5D87-C7BF-47F6-9DFD-84A62B95237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43483494"/>
              </p:ext>
            </p:extLst>
          </p:nvPr>
        </p:nvGraphicFramePr>
        <p:xfrm>
          <a:off x="881744" y="4739812"/>
          <a:ext cx="7787197" cy="15085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2" name="Diagram 11">
            <a:extLst>
              <a:ext uri="{FF2B5EF4-FFF2-40B4-BE49-F238E27FC236}">
                <a16:creationId xmlns:a16="http://schemas.microsoft.com/office/drawing/2014/main" xmlns="" id="{B836A73D-F5E5-4474-BC58-46D4D46BB02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95365888"/>
              </p:ext>
            </p:extLst>
          </p:nvPr>
        </p:nvGraphicFramePr>
        <p:xfrm>
          <a:off x="881743" y="1600200"/>
          <a:ext cx="7787198" cy="23360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0AC0B0ED-7418-4E25-B734-6D347BC0826C}"/>
              </a:ext>
            </a:extLst>
          </p:cNvPr>
          <p:cNvSpPr txBox="1"/>
          <p:nvPr/>
        </p:nvSpPr>
        <p:spPr>
          <a:xfrm>
            <a:off x="881743" y="3946988"/>
            <a:ext cx="7787197" cy="853612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noAutofit/>
          </a:bodyPr>
          <a:lstStyle/>
          <a:p>
            <a:pPr algn="ctr">
              <a:spcAft>
                <a:spcPts val="450"/>
              </a:spcAft>
            </a:pPr>
            <a:r>
              <a:rPr lang="en-US" sz="4000" dirty="0">
                <a:solidFill>
                  <a:schemeClr val="bg1"/>
                </a:solidFill>
                <a:latin typeface="Arial Black" panose="020B0A04020102020204" pitchFamily="34" charset="0"/>
              </a:rPr>
              <a:t>RISKS/CHALLENGES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87D8B91C-16F7-4288-A016-2EA77B31E676}"/>
              </a:ext>
            </a:extLst>
          </p:cNvPr>
          <p:cNvSpPr txBox="1"/>
          <p:nvPr/>
        </p:nvSpPr>
        <p:spPr>
          <a:xfrm>
            <a:off x="881743" y="533400"/>
            <a:ext cx="7787198" cy="106680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noAutofit/>
          </a:bodyPr>
          <a:lstStyle/>
          <a:p>
            <a:pPr algn="ctr">
              <a:spcAft>
                <a:spcPts val="450"/>
              </a:spcAft>
            </a:pPr>
            <a:r>
              <a:rPr lang="en-US" sz="4000" dirty="0">
                <a:solidFill>
                  <a:schemeClr val="bg1"/>
                </a:solidFill>
                <a:latin typeface="Arial Black" panose="020B0A04020102020204" pitchFamily="34" charset="0"/>
              </a:rPr>
              <a:t>OPPORTUNITIES</a:t>
            </a:r>
          </a:p>
        </p:txBody>
      </p:sp>
    </p:spTree>
    <p:extLst>
      <p:ext uri="{BB962C8B-B14F-4D97-AF65-F5344CB8AC3E}">
        <p14:creationId xmlns:p14="http://schemas.microsoft.com/office/powerpoint/2010/main" val="2386201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ata 6">
            <a:extLst>
              <a:ext uri="{FF2B5EF4-FFF2-40B4-BE49-F238E27FC236}">
                <a16:creationId xmlns:a16="http://schemas.microsoft.com/office/drawing/2014/main" xmlns="" id="{AD25226D-EB78-45A4-ADD6-899C154F5823}"/>
              </a:ext>
            </a:extLst>
          </p:cNvPr>
          <p:cNvSpPr/>
          <p:nvPr/>
        </p:nvSpPr>
        <p:spPr bwMode="auto">
          <a:xfrm>
            <a:off x="990600" y="1703333"/>
            <a:ext cx="2667001" cy="1344667"/>
          </a:xfrm>
          <a:prstGeom prst="flowChartInputOutput">
            <a:avLst/>
          </a:prstGeom>
          <a:solidFill>
            <a:schemeClr val="accent3">
              <a:lumMod val="50000"/>
            </a:schemeClr>
          </a:solidFill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69974" tIns="34987" rIns="69974" bIns="34987" numCol="1" rtlCol="0" anchor="ctr" anchorCtr="0" compatLnSpc="1">
            <a:prstTxWarp prst="textNoShape">
              <a:avLst/>
            </a:prstTxWarp>
          </a:bodyPr>
          <a:lstStyle/>
          <a:p>
            <a:pPr algn="ctr" defTabSz="699722" eaLnBrk="0" fontAlgn="base" hangingPunct="0">
              <a:spcBef>
                <a:spcPct val="0"/>
              </a:spcBef>
              <a:spcAft>
                <a:spcPts val="459"/>
              </a:spcAft>
            </a:pPr>
            <a:r>
              <a:rPr lang="en-SG" b="1" dirty="0">
                <a:solidFill>
                  <a:schemeClr val="bg1"/>
                </a:solidFill>
                <a:latin typeface="Arial Black" panose="020B0A04020102020204" pitchFamily="34" charset="0"/>
              </a:rPr>
              <a:t>Spring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7D16B377-2C8E-4E22-B338-B23B28B77A1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1" y="1724261"/>
            <a:ext cx="2030503" cy="1247539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796C9BC9-7152-4EAE-A4FE-A58E970042E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1" y="3009216"/>
            <a:ext cx="2057399" cy="1486584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D5B1522B-D4E3-491C-820D-636FED4750C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1" y="1703333"/>
            <a:ext cx="2438398" cy="1344667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pic>
        <p:nvPicPr>
          <p:cNvPr id="13" name="Picture 2" descr="Image result for Cotton Fiber">
            <a:extLst>
              <a:ext uri="{FF2B5EF4-FFF2-40B4-BE49-F238E27FC236}">
                <a16:creationId xmlns:a16="http://schemas.microsoft.com/office/drawing/2014/main" xmlns="" id="{897250E6-A41C-4516-B103-4A2DADA337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1" y="3036500"/>
            <a:ext cx="2438398" cy="14593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14" name="Flowchart: Data 13">
            <a:extLst>
              <a:ext uri="{FF2B5EF4-FFF2-40B4-BE49-F238E27FC236}">
                <a16:creationId xmlns:a16="http://schemas.microsoft.com/office/drawing/2014/main" xmlns="" id="{E524F3F8-7EB7-4B56-94F9-7930EEF3AE4D}"/>
              </a:ext>
            </a:extLst>
          </p:cNvPr>
          <p:cNvSpPr/>
          <p:nvPr/>
        </p:nvSpPr>
        <p:spPr bwMode="auto">
          <a:xfrm>
            <a:off x="990601" y="3009216"/>
            <a:ext cx="2667000" cy="1486584"/>
          </a:xfrm>
          <a:prstGeom prst="flowChartInputOutput">
            <a:avLst/>
          </a:prstGeom>
          <a:solidFill>
            <a:schemeClr val="accent6">
              <a:lumMod val="50000"/>
            </a:schemeClr>
          </a:solidFill>
          <a:ln w="635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9974" tIns="34987" rIns="69974" bIns="34987" numCol="1" rtlCol="0" anchor="ctr" anchorCtr="0" compatLnSpc="1">
            <a:prstTxWarp prst="textNoShape">
              <a:avLst/>
            </a:prstTxWarp>
          </a:bodyPr>
          <a:lstStyle/>
          <a:p>
            <a:pPr algn="ctr" defTabSz="699722" eaLnBrk="0" fontAlgn="base" hangingPunct="0">
              <a:spcBef>
                <a:spcPct val="0"/>
              </a:spcBef>
              <a:spcAft>
                <a:spcPts val="459"/>
              </a:spcAft>
            </a:pPr>
            <a:r>
              <a:rPr lang="en-SG" sz="1600" b="1" dirty="0">
                <a:solidFill>
                  <a:schemeClr val="bg1"/>
                </a:solidFill>
                <a:latin typeface="Arial Black" panose="020B0A04020102020204" pitchFamily="34" charset="0"/>
              </a:rPr>
              <a:t>Autumn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9333F34B-3F43-4012-AEA2-C58A782255BF}"/>
              </a:ext>
            </a:extLst>
          </p:cNvPr>
          <p:cNvSpPr/>
          <p:nvPr/>
        </p:nvSpPr>
        <p:spPr>
          <a:xfrm>
            <a:off x="990600" y="4522733"/>
            <a:ext cx="7162798" cy="164946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214313" indent="-214313">
              <a:buFont typeface="Arial" panose="020B0604020202020204" pitchFamily="34" charset="0"/>
              <a:buChar char="•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Market size varies in Autumn significantly due to monsoon and crop competition with Rice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Spring segment is stable and competes with Wheat- Very high yield expectations ( 15MT/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Hactare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White corn market exists in KP province only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0B8C7E0F-2BC4-49B6-A2B4-8A5F5A194D42}"/>
              </a:ext>
            </a:extLst>
          </p:cNvPr>
          <p:cNvSpPr/>
          <p:nvPr/>
        </p:nvSpPr>
        <p:spPr>
          <a:xfrm>
            <a:off x="990600" y="757518"/>
            <a:ext cx="7162798" cy="918882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Arial Black" panose="020B0A04020102020204" pitchFamily="34" charset="0"/>
              </a:rPr>
              <a:t>CROP ROTATION </a:t>
            </a:r>
            <a:endParaRPr lang="x-none" sz="32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35267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304800" y="952500"/>
            <a:ext cx="4267200" cy="104775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62000" y="609600"/>
            <a:ext cx="7467600" cy="1077218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Arial Black" panose="020B0A04020102020204" pitchFamily="34" charset="0"/>
              </a:rPr>
              <a:t>HYBRID CORN PRODUCTION PAKISTAN</a:t>
            </a:r>
            <a:r>
              <a:rPr lang="en-US" sz="2400" b="1" dirty="0">
                <a:solidFill>
                  <a:schemeClr val="bg1"/>
                </a:solidFill>
              </a:rPr>
              <a:t>:</a:t>
            </a: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9755943"/>
              </p:ext>
            </p:extLst>
          </p:nvPr>
        </p:nvGraphicFramePr>
        <p:xfrm>
          <a:off x="762000" y="1752600"/>
          <a:ext cx="7467599" cy="422721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44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794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7159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71107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Season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Sowing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Harvesting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Y/md</a:t>
                      </a:r>
                    </a:p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/Acre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07226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Autumn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Mid June-End</a:t>
                      </a:r>
                      <a:r>
                        <a:rPr lang="en-US" sz="20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August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October to November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7226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Ist</a:t>
                      </a:r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Jan-Mid</a:t>
                      </a:r>
                      <a:r>
                        <a:rPr lang="en-US" sz="20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March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r>
                        <a:rPr lang="en-US" sz="2000" baseline="30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</a:t>
                      </a:r>
                      <a:r>
                        <a:rPr lang="en-US" sz="20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May to 15</a:t>
                      </a:r>
                      <a:r>
                        <a:rPr lang="en-US" sz="2000" baseline="30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</a:t>
                      </a:r>
                      <a:r>
                        <a:rPr lang="en-US" sz="20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June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297284">
                <a:tc gridSpan="4"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One Year Crop Rotation: </a:t>
                      </a:r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Spring Corn-Autumn Corn-Potato</a:t>
                      </a:r>
                    </a:p>
                    <a:p>
                      <a:endParaRPr lang="en-US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9514608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7794AD9-89FF-455D-BB0B-F252C379366D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Arial Black" panose="020B0A04020102020204" pitchFamily="34" charset="0"/>
              </a:rPr>
              <a:t>PRODUCTION TECHNOLOGY </a:t>
            </a:r>
            <a:endParaRPr lang="x-none" sz="36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FAFAF5A-F167-49C2-9AC3-23BB58B8D2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Seed rate 8-10 kg (90% germ.) Treat. (9-10g/ac) 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Sowing. Spring (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jan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feb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) autumn (15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july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/15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augt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Land prep. Deep tillage and laser + other recommendation. 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Bed planting/line sowing 30,000/35,000 plants in autumn/spring 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Irrigation autumn/spring 10-12/12-14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Weedicides. As per recommendations &amp; condition 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Fert.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Reco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. Poor, med.&amp; Fert. Soils 92:58:37 kg/ac NPK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Plant protection. Insect and diseases mgt 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Harvesting. Shelling at 15 % moisture: storage 10%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MASS AWARENESS: LITERATURE AVAILABLE </a:t>
            </a:r>
            <a:endParaRPr lang="x-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058865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ELINE" val="1.9/9.8/11.1/12.6/14.0"/>
  <p:tag name="ARTICULATE_SLIDE_PAUSE" val="0"/>
  <p:tag name="ARTICULATE_NAV_LEVEL" val="1"/>
  <p:tag name="ARTICULATE_PLAYLIST_ID" val="-1"/>
  <p:tag name="AUDIO_IMPORT" val="C:\Documents and Settings\caforc\My Documents\Corn\Corn_Growth_and_Development\audio\017.mp3"/>
  <p:tag name="AUDIO_ID" val="351"/>
  <p:tag name="ELAPSEDTIME" val="12.78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2042</TotalTime>
  <Words>613</Words>
  <Application>Microsoft Office PowerPoint</Application>
  <PresentationFormat>On-screen Show (4:3)</PresentationFormat>
  <Paragraphs>193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Arial Black</vt:lpstr>
      <vt:lpstr>Arial Nova</vt:lpstr>
      <vt:lpstr>Calibri</vt:lpstr>
      <vt:lpstr>Verdana</vt:lpstr>
      <vt:lpstr>Office Theme</vt:lpstr>
      <vt:lpstr>MAIZE PRODUCTION AND EXPORT </vt:lpstr>
      <vt:lpstr>MAIZE STATISTICS </vt:lpstr>
      <vt:lpstr>CORN USES</vt:lpstr>
      <vt:lpstr>PowerPoint Presentation</vt:lpstr>
      <vt:lpstr>TRADITIONAL MAIZE CONSUMPTION PATTERN</vt:lpstr>
      <vt:lpstr>PowerPoint Presentation</vt:lpstr>
      <vt:lpstr>PowerPoint Presentation</vt:lpstr>
      <vt:lpstr>PowerPoint Presentation</vt:lpstr>
      <vt:lpstr>PRODUCTION TECHNOLOGY </vt:lpstr>
      <vt:lpstr>AVERAGE UNIT PRICE OF MAIZE EXPORTED FROM PAKISTAN DURING 2023-24</vt:lpstr>
      <vt:lpstr>PowerPoint Presentation</vt:lpstr>
      <vt:lpstr>PowerPoint Presentation</vt:lpstr>
    </vt:vector>
  </TitlesOfParts>
  <Company>Monsanto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SEMBIRING, INDRA REFIPAL</dc:creator>
  <cp:lastModifiedBy>amir ur rehman</cp:lastModifiedBy>
  <cp:revision>161</cp:revision>
  <dcterms:created xsi:type="dcterms:W3CDTF">2009-04-03T08:30:53Z</dcterms:created>
  <dcterms:modified xsi:type="dcterms:W3CDTF">2024-04-27T08:39:18Z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1541574273</vt:i4>
  </property>
  <property fmtid="{D5CDD505-2E9C-101B-9397-08002B2CF9AE}" pid="3" name="_NewReviewCycle">
    <vt:lpwstr/>
  </property>
  <property fmtid="{D5CDD505-2E9C-101B-9397-08002B2CF9AE}" pid="4" name="_EmailSubject">
    <vt:lpwstr>UNTITLED.PPTX</vt:lpwstr>
  </property>
  <property fmtid="{D5CDD505-2E9C-101B-9397-08002B2CF9AE}" pid="5" name="_AuthorEmail">
    <vt:lpwstr>muhammad.shoaib@monsanto.com</vt:lpwstr>
  </property>
  <property fmtid="{D5CDD505-2E9C-101B-9397-08002B2CF9AE}" pid="6" name="_AuthorEmailDisplayName">
    <vt:lpwstr>SHOAIB, MUHAMMAD [AG/8089]</vt:lpwstr>
  </property>
</Properties>
</file>