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2.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3.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4.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theme/theme5.xml" ContentType="application/vnd.openxmlformats-officedocument.theme+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theme/theme6.xml" ContentType="application/vnd.openxmlformats-officedocument.theme+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theme/theme7.xml" ContentType="application/vnd.openxmlformats-officedocument.theme+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theme/theme8.xml" ContentType="application/vnd.openxmlformats-officedocument.theme+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713" r:id="rId2"/>
    <p:sldMasterId id="2147483765" r:id="rId3"/>
    <p:sldMasterId id="2147483817" r:id="rId4"/>
    <p:sldMasterId id="2147483869" r:id="rId5"/>
    <p:sldMasterId id="2147484024" r:id="rId6"/>
    <p:sldMasterId id="2147484126" r:id="rId7"/>
    <p:sldMasterId id="2147484177" r:id="rId8"/>
    <p:sldMasterId id="2147484228" r:id="rId9"/>
  </p:sldMasterIdLst>
  <p:sldIdLst>
    <p:sldId id="285" r:id="rId10"/>
    <p:sldId id="296" r:id="rId11"/>
    <p:sldId id="317" r:id="rId12"/>
    <p:sldId id="318" r:id="rId13"/>
    <p:sldId id="312" r:id="rId14"/>
    <p:sldId id="305" r:id="rId15"/>
    <p:sldId id="272" r:id="rId16"/>
    <p:sldId id="292" r:id="rId17"/>
    <p:sldId id="273" r:id="rId18"/>
    <p:sldId id="275" r:id="rId19"/>
    <p:sldId id="315" r:id="rId20"/>
    <p:sldId id="267" r:id="rId21"/>
    <p:sldId id="316" r:id="rId22"/>
    <p:sldId id="314" r:id="rId23"/>
    <p:sldId id="270" r:id="rId24"/>
    <p:sldId id="276" r:id="rId25"/>
    <p:sldId id="277" r:id="rId26"/>
    <p:sldId id="278" r:id="rId27"/>
    <p:sldId id="279" r:id="rId28"/>
    <p:sldId id="299" r:id="rId29"/>
    <p:sldId id="290" r:id="rId30"/>
    <p:sldId id="287" r:id="rId31"/>
    <p:sldId id="283" r:id="rId32"/>
    <p:sldId id="259" r:id="rId33"/>
    <p:sldId id="300" r:id="rId34"/>
    <p:sldId id="261" r:id="rId35"/>
    <p:sldId id="262" r:id="rId36"/>
    <p:sldId id="260" r:id="rId37"/>
    <p:sldId id="266" r:id="rId38"/>
    <p:sldId id="268" r:id="rId39"/>
    <p:sldId id="269" r:id="rId40"/>
    <p:sldId id="271" r:id="rId41"/>
    <p:sldId id="319" r:id="rId42"/>
    <p:sldId id="32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barak" initials="M" lastIdx="1" clrIdx="0">
    <p:extLst>
      <p:ext uri="{19B8F6BF-5375-455C-9EA6-DF929625EA0E}">
        <p15:presenceInfo xmlns:p15="http://schemas.microsoft.com/office/powerpoint/2012/main" userId="Mubara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6F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9" d="100"/>
          <a:sy n="79" d="100"/>
        </p:scale>
        <p:origin x="12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328302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146533170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Overview_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F93E56-30EE-384E-9A8A-090C645582DB}"/>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Rectangle: Rounded Corners 16">
            <a:extLst>
              <a:ext uri="{FF2B5EF4-FFF2-40B4-BE49-F238E27FC236}">
                <a16:creationId xmlns:a16="http://schemas.microsoft.com/office/drawing/2014/main" id="{B3776AA3-9860-D247-8A43-85FD58FFFD43}"/>
              </a:ext>
            </a:extLst>
          </p:cNvPr>
          <p:cNvSpPr/>
          <p:nvPr/>
        </p:nvSpPr>
        <p:spPr>
          <a:xfrm>
            <a:off x="392623" y="2356447"/>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464683" y="2428792"/>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57" name="Rectangle: Rounded Corners 16">
            <a:extLst>
              <a:ext uri="{FF2B5EF4-FFF2-40B4-BE49-F238E27FC236}">
                <a16:creationId xmlns:a16="http://schemas.microsoft.com/office/drawing/2014/main" id="{F5244B71-4557-B64C-8C28-456C7623AE5B}"/>
              </a:ext>
            </a:extLst>
          </p:cNvPr>
          <p:cNvSpPr/>
          <p:nvPr userDrawn="1"/>
        </p:nvSpPr>
        <p:spPr>
          <a:xfrm>
            <a:off x="392623" y="3582132"/>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464683" y="3654477"/>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61" name="Rectangle: Rounded Corners 16">
            <a:extLst>
              <a:ext uri="{FF2B5EF4-FFF2-40B4-BE49-F238E27FC236}">
                <a16:creationId xmlns:a16="http://schemas.microsoft.com/office/drawing/2014/main" id="{1A5F3004-02A9-1E43-A3E5-8ABCD5ED1A1C}"/>
              </a:ext>
            </a:extLst>
          </p:cNvPr>
          <p:cNvSpPr/>
          <p:nvPr userDrawn="1"/>
        </p:nvSpPr>
        <p:spPr>
          <a:xfrm>
            <a:off x="392623" y="484672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464683" y="4919073"/>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98" name="Rectangle: Rounded Corners 16">
            <a:extLst>
              <a:ext uri="{FF2B5EF4-FFF2-40B4-BE49-F238E27FC236}">
                <a16:creationId xmlns:a16="http://schemas.microsoft.com/office/drawing/2014/main" id="{491E125D-06D1-A343-A3C9-CBC63A66CDC0}"/>
              </a:ext>
            </a:extLst>
          </p:cNvPr>
          <p:cNvSpPr/>
          <p:nvPr userDrawn="1"/>
        </p:nvSpPr>
        <p:spPr>
          <a:xfrm>
            <a:off x="6472581" y="2356447"/>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6544641" y="2428792"/>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100" name="Rectangle: Rounded Corners 16">
            <a:extLst>
              <a:ext uri="{FF2B5EF4-FFF2-40B4-BE49-F238E27FC236}">
                <a16:creationId xmlns:a16="http://schemas.microsoft.com/office/drawing/2014/main" id="{9DDF7684-5C6D-B344-A059-87C2BDD8657A}"/>
              </a:ext>
            </a:extLst>
          </p:cNvPr>
          <p:cNvSpPr/>
          <p:nvPr userDrawn="1"/>
        </p:nvSpPr>
        <p:spPr>
          <a:xfrm>
            <a:off x="6472581" y="3582132"/>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6544641" y="3654477"/>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102" name="Rectangle: Rounded Corners 16">
            <a:extLst>
              <a:ext uri="{FF2B5EF4-FFF2-40B4-BE49-F238E27FC236}">
                <a16:creationId xmlns:a16="http://schemas.microsoft.com/office/drawing/2014/main" id="{FE14D617-9285-9D4D-84E4-7BBD145B397E}"/>
              </a:ext>
            </a:extLst>
          </p:cNvPr>
          <p:cNvSpPr/>
          <p:nvPr userDrawn="1"/>
        </p:nvSpPr>
        <p:spPr>
          <a:xfrm>
            <a:off x="6472581" y="484672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6544641" y="4919073"/>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1213862" y="2574890"/>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1213862" y="2328032"/>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1213862" y="3807945"/>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1213862" y="3561087"/>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1213862" y="5068709"/>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1213862" y="4821851"/>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7358765" y="2574890"/>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7358764" y="2328032"/>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7358765" y="3807945"/>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7358764" y="3561087"/>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7358765" y="5068709"/>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7358764" y="4821851"/>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37559558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Overview_4">
    <p:spTree>
      <p:nvGrpSpPr>
        <p:cNvPr id="1" name=""/>
        <p:cNvGrpSpPr/>
        <p:nvPr/>
      </p:nvGrpSpPr>
      <p:grpSpPr>
        <a:xfrm>
          <a:off x="0" y="0"/>
          <a:ext cx="0" cy="0"/>
          <a:chOff x="0" y="0"/>
          <a:chExt cx="0" cy="0"/>
        </a:xfrm>
      </p:grpSpPr>
      <p:sp>
        <p:nvSpPr>
          <p:cNvPr id="40" name="Picture Placeholder 5">
            <a:extLst>
              <a:ext uri="{FF2B5EF4-FFF2-40B4-BE49-F238E27FC236}">
                <a16:creationId xmlns:a16="http://schemas.microsoft.com/office/drawing/2014/main" id="{D2B2CC15-A5D6-7646-B184-255F86FB708E}"/>
              </a:ext>
            </a:extLst>
          </p:cNvPr>
          <p:cNvSpPr>
            <a:spLocks noGrp="1"/>
          </p:cNvSpPr>
          <p:nvPr>
            <p:ph type="pic" sz="quarter" idx="41"/>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solidFill>
                  <a:schemeClr val="bg1"/>
                </a:solidFill>
              </a:defRPr>
            </a:lvl1pPr>
          </a:lstStyle>
          <a:p>
            <a:r>
              <a:rPr lang="en-US"/>
              <a:t>Click icon to add picture</a:t>
            </a:r>
            <a:endParaRPr lang="en-US"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8F9F391E-143D-F948-ADAE-29AEA3C1EBFB}" type="datetimeFigureOut">
              <a:rPr lang="en-US" smtClean="0">
                <a:solidFill>
                  <a:prstClr val="white"/>
                </a:solidFill>
              </a:rPr>
              <a:pPr/>
              <a:t>10/28/2024</a:t>
            </a:fld>
            <a:endParaRPr lang="en-US" dirty="0">
              <a:solidFill>
                <a:prstClr val="white"/>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lvl1pPr>
              <a:defRPr>
                <a:solidFill>
                  <a:schemeClr val="bg1"/>
                </a:solidFill>
              </a:defRPr>
            </a:lvl1pPr>
          </a:lstStyle>
          <a:p>
            <a:fld id="{31FEFF75-79D2-EE46-877B-299D1510E681}" type="slidenum">
              <a:rPr lang="en-US" smtClean="0">
                <a:solidFill>
                  <a:prstClr val="white"/>
                </a:solidFill>
              </a:rPr>
              <a:pPr/>
              <a:t>‹#›</a:t>
            </a:fld>
            <a:endParaRPr lang="en-US" dirty="0">
              <a:solidFill>
                <a:prstClr val="white"/>
              </a:solidFill>
            </a:endParaRPr>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48661" y="339645"/>
            <a:ext cx="10113030"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1730896" y="2366353"/>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1730896" y="3592038"/>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1730896" y="4856634"/>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6949266" y="2366353"/>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6949266" y="3592038"/>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6949266" y="4856634"/>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2488785" y="2512451"/>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2488784" y="2265592"/>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2488785" y="3745506"/>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2488784" y="3498647"/>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2488785" y="5006270"/>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2488784" y="4759411"/>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7766655" y="2512451"/>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7766655" y="2265592"/>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7766655" y="3745506"/>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7766655" y="3498647"/>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7766655" y="5006270"/>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7766655" y="4759411"/>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41" name="Straight Connector 40">
            <a:extLst>
              <a:ext uri="{FF2B5EF4-FFF2-40B4-BE49-F238E27FC236}">
                <a16:creationId xmlns:a16="http://schemas.microsoft.com/office/drawing/2014/main" id="{2D604C81-B013-4641-9B16-5E9ECBD30CBA}"/>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8607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Overview_5">
    <p:spTree>
      <p:nvGrpSpPr>
        <p:cNvPr id="1" name=""/>
        <p:cNvGrpSpPr/>
        <p:nvPr/>
      </p:nvGrpSpPr>
      <p:grpSpPr>
        <a:xfrm>
          <a:off x="0" y="0"/>
          <a:ext cx="0" cy="0"/>
          <a:chOff x="0" y="0"/>
          <a:chExt cx="0" cy="0"/>
        </a:xfrm>
      </p:grpSpPr>
      <p:sp>
        <p:nvSpPr>
          <p:cNvPr id="40" name="Picture Placeholder 5">
            <a:extLst>
              <a:ext uri="{FF2B5EF4-FFF2-40B4-BE49-F238E27FC236}">
                <a16:creationId xmlns:a16="http://schemas.microsoft.com/office/drawing/2014/main" id="{C76CA39F-4826-EC4A-B911-A0B38E489269}"/>
              </a:ext>
            </a:extLst>
          </p:cNvPr>
          <p:cNvSpPr>
            <a:spLocks noGrp="1"/>
          </p:cNvSpPr>
          <p:nvPr>
            <p:ph type="pic" sz="quarter" idx="41"/>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solidFill>
                  <a:schemeClr val="bg1"/>
                </a:solidFill>
              </a:defRPr>
            </a:lvl1pPr>
          </a:lstStyle>
          <a:p>
            <a:r>
              <a:rPr lang="en-US"/>
              <a:t>Click icon to add picture</a:t>
            </a:r>
            <a:endParaRPr lang="en-US"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8F9F391E-143D-F948-ADAE-29AEA3C1EBFB}" type="datetimeFigureOut">
              <a:rPr lang="en-US" smtClean="0">
                <a:solidFill>
                  <a:prstClr val="white"/>
                </a:solidFill>
              </a:rPr>
              <a:pPr/>
              <a:t>10/28/2024</a:t>
            </a:fld>
            <a:endParaRPr lang="en-US" dirty="0">
              <a:solidFill>
                <a:prstClr val="white"/>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US" dirty="0">
              <a:solidFill>
                <a:prstClr val="white"/>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31FEFF75-79D2-EE46-877B-299D1510E681}" type="slidenum">
              <a:rPr lang="en-US" smtClean="0">
                <a:solidFill>
                  <a:prstClr val="white"/>
                </a:solidFill>
              </a:rPr>
              <a:pPr/>
              <a:t>‹#›</a:t>
            </a:fld>
            <a:endParaRPr lang="en-US" dirty="0">
              <a:solidFill>
                <a:prstClr val="white"/>
              </a:solidFill>
            </a:endParaRPr>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974810"/>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F93E56-30EE-384E-9A8A-090C645582DB}"/>
              </a:ext>
            </a:extLst>
          </p:cNvPr>
          <p:cNvCxnSpPr>
            <a:cxnSpLocks/>
          </p:cNvCxnSpPr>
          <p:nvPr userDrawn="1"/>
        </p:nvCxnSpPr>
        <p:spPr>
          <a:xfrm>
            <a:off x="392623" y="2038081"/>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464683" y="2215464"/>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464683" y="3441149"/>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464683" y="4705745"/>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6544641" y="2215464"/>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6544641" y="3441149"/>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6544641" y="4705745"/>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1213862" y="2361562"/>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1213862" y="2114704"/>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1213862" y="3594617"/>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1213862" y="3347759"/>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1213862" y="4855381"/>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1213862" y="4608523"/>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7358765" y="2361562"/>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7358764" y="2114704"/>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7358765" y="3594617"/>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7358764" y="3347759"/>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7358765" y="4855381"/>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7358764" y="4608523"/>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79" name="Straight Connector 78">
            <a:extLst>
              <a:ext uri="{FF2B5EF4-FFF2-40B4-BE49-F238E27FC236}">
                <a16:creationId xmlns:a16="http://schemas.microsoft.com/office/drawing/2014/main" id="{6AF7CBB0-F32C-B84C-AEEA-FA0944BBB865}"/>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893799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253507881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262343720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316677062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10913907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320312725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281226241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0F634-FEAD-4656-9675-A98CC0F354FF}" type="datetimeFigureOut">
              <a:rPr lang="en-US" smtClean="0">
                <a:solidFill>
                  <a:prstClr val="black">
                    <a:tint val="75000"/>
                  </a:prstClr>
                </a:solidFill>
              </a:rPr>
              <a:pPr/>
              <a:t>10/28/2024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58398D3-970D-4AB6-9ACE-B07A664D6C90}" type="slidenum">
              <a:rPr lang="en-US" smtClean="0"/>
              <a:pPr/>
              <a:t>‹#›</a:t>
            </a:fld>
            <a:endParaRPr lang="en-US"/>
          </a:p>
        </p:txBody>
      </p:sp>
    </p:spTree>
    <p:extLst>
      <p:ext uri="{BB962C8B-B14F-4D97-AF65-F5344CB8AC3E}">
        <p14:creationId xmlns:p14="http://schemas.microsoft.com/office/powerpoint/2010/main" val="3894503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2C6627B-E4D5-2947-8E88-B84039729B99}"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316536209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81569747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4565813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103822353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2C6627B-E4D5-2947-8E88-B84039729B99}"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95008856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174547730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2C6627B-E4D5-2947-8E88-B84039729B99}"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411084967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240920853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408647068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3706566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Title and Content_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27322" y="1507066"/>
            <a:ext cx="10134371"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0771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86742300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Content w/Caption_1">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524000" y="3482977"/>
            <a:ext cx="10668000" cy="3375025"/>
          </a:xfrm>
          <a:prstGeom prst="rect">
            <a:avLst/>
          </a:prstGeom>
          <a:solidFill>
            <a:schemeClr val="accent4">
              <a:lumMod val="50000"/>
            </a:schemeClr>
          </a:solidFill>
        </p:spPr>
        <p:txBody>
          <a:bodyPr/>
          <a:lstStyle/>
          <a:p>
            <a:r>
              <a:rPr lang="en-US"/>
              <a:t>Click icon to add picture</a:t>
            </a:r>
            <a:endParaRPr lang="id-ID" dirty="0"/>
          </a:p>
        </p:txBody>
      </p: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6338806" y="339644"/>
            <a:ext cx="5014993"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1524000" y="339644"/>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F2E583C8-CCA8-BB4A-B8AA-4ED85B62E67F}"/>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943485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Comparison_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11B2D7F8-9505-6148-BEA2-27C4290FF6E2}"/>
              </a:ext>
            </a:extLst>
          </p:cNvPr>
          <p:cNvSpPr>
            <a:spLocks noGrp="1"/>
          </p:cNvSpPr>
          <p:nvPr>
            <p:ph sz="half" idx="1"/>
          </p:nvPr>
        </p:nvSpPr>
        <p:spPr>
          <a:xfrm>
            <a:off x="1627321"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A9ADB053-F5D5-D34D-B6E3-A8AB7297F1F9}"/>
              </a:ext>
            </a:extLst>
          </p:cNvPr>
          <p:cNvSpPr>
            <a:spLocks noGrp="1"/>
          </p:cNvSpPr>
          <p:nvPr>
            <p:ph sz="half" idx="2"/>
          </p:nvPr>
        </p:nvSpPr>
        <p:spPr>
          <a:xfrm>
            <a:off x="7067963"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a:extLst>
              <a:ext uri="{FF2B5EF4-FFF2-40B4-BE49-F238E27FC236}">
                <a16:creationId xmlns:a16="http://schemas.microsoft.com/office/drawing/2014/main" id="{B75E12F7-C53F-EB47-8D86-3CE7D6B2A8FB}"/>
              </a:ext>
            </a:extLst>
          </p:cNvPr>
          <p:cNvSpPr>
            <a:spLocks noGrp="1"/>
          </p:cNvSpPr>
          <p:nvPr>
            <p:ph type="body" idx="13"/>
          </p:nvPr>
        </p:nvSpPr>
        <p:spPr>
          <a:xfrm>
            <a:off x="1627322" y="1468740"/>
            <a:ext cx="4672156"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Text Placeholder 4">
            <a:extLst>
              <a:ext uri="{FF2B5EF4-FFF2-40B4-BE49-F238E27FC236}">
                <a16:creationId xmlns:a16="http://schemas.microsoft.com/office/drawing/2014/main" id="{0C3895DE-E9F7-5A41-91A4-BC8DE509CFFC}"/>
              </a:ext>
            </a:extLst>
          </p:cNvPr>
          <p:cNvSpPr>
            <a:spLocks noGrp="1"/>
          </p:cNvSpPr>
          <p:nvPr>
            <p:ph type="body" sz="quarter" idx="3"/>
          </p:nvPr>
        </p:nvSpPr>
        <p:spPr>
          <a:xfrm>
            <a:off x="7067963" y="1468740"/>
            <a:ext cx="4695165"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378263929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Divider Slide_4">
    <p:bg>
      <p:bgPr>
        <a:solidFill>
          <a:schemeClr val="accent4">
            <a:lumMod val="50000"/>
          </a:schemeClr>
        </a:solidFill>
        <a:effectLst/>
      </p:bgPr>
    </p:bg>
    <p:spTree>
      <p:nvGrpSpPr>
        <p:cNvPr id="1" name=""/>
        <p:cNvGrpSpPr/>
        <p:nvPr/>
      </p:nvGrpSpPr>
      <p:grpSpPr>
        <a:xfrm>
          <a:off x="0" y="0"/>
          <a:ext cx="0" cy="0"/>
          <a:chOff x="0" y="0"/>
          <a:chExt cx="0" cy="0"/>
        </a:xfrm>
      </p:grpSpPr>
      <p:pic>
        <p:nvPicPr>
          <p:cNvPr id="7" name="Picture Placeholder 21" descr="Woman on tablet ">
            <a:extLst>
              <a:ext uri="{FF2B5EF4-FFF2-40B4-BE49-F238E27FC236}">
                <a16:creationId xmlns:a16="http://schemas.microsoft.com/office/drawing/2014/main" id="{79F82B97-E9C9-C740-AE3A-A0BB4822DD8F}"/>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1124487" y="0"/>
            <a:ext cx="11067514" cy="6858000"/>
          </a:xfrm>
          <a:prstGeom prst="rect">
            <a:avLst/>
          </a:prstGeom>
          <a:solidFill>
            <a:schemeClr val="tx1"/>
          </a:solidFill>
        </p:spPr>
      </p:pic>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1124487" y="-1"/>
            <a:ext cx="11067514"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Sagona ExtraLight" panose="02020303050505020204" pitchFamily="18" charset="0"/>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6C4B436F-A511-A141-900B-BA20A19A1BCE}"/>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219608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Presentation Title_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2946" y="0"/>
            <a:ext cx="6098946"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6487905" y="5286196"/>
            <a:ext cx="4179375" cy="356462"/>
          </a:xfrm>
        </p:spPr>
        <p:txBody>
          <a:bodyPr lIns="0" rIns="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6487905" y="2715790"/>
            <a:ext cx="4179376" cy="2387600"/>
          </a:xfrm>
        </p:spPr>
        <p:txBody>
          <a:bodyPr lIns="0" rIns="0" anchor="b">
            <a:normAutofit/>
          </a:bodyPr>
          <a:lstStyle>
            <a:lvl1pPr algn="r">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ED7A90A1-A930-7E45-A0C6-7B528BC17B68}"/>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966974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Presentation Title_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6093055" y="0"/>
            <a:ext cx="6098946"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cxnSp>
        <p:nvCxnSpPr>
          <p:cNvPr id="3" name="Straight Connector 2">
            <a:extLst>
              <a:ext uri="{FF2B5EF4-FFF2-40B4-BE49-F238E27FC236}">
                <a16:creationId xmlns:a16="http://schemas.microsoft.com/office/drawing/2014/main" id="{A9525627-537D-D740-918D-FD8895672A9F}"/>
              </a:ext>
            </a:extLst>
          </p:cNvPr>
          <p:cNvCxnSpPr>
            <a:cxnSpLocks/>
          </p:cNvCxnSpPr>
          <p:nvPr userDrawn="1"/>
        </p:nvCxnSpPr>
        <p:spPr>
          <a:xfrm>
            <a:off x="0" y="1720312"/>
            <a:ext cx="60930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97549203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Presentation Title_5">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0" y="0"/>
            <a:ext cx="12192001"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Sagona ExtraLight" panose="02020303050505020204" pitchFamily="18" charset="0"/>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DB4FF4E3-951F-F040-800F-0DDAC2CCC507}"/>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658026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Content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011521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392624" y="1507066"/>
            <a:ext cx="10115221"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A21F7CE-A4E6-574A-B490-8FC432772886}"/>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79632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and Content_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392624" y="1507066"/>
            <a:ext cx="11369070"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F93E56-30EE-384E-9A8A-090C645582DB}"/>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461850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and Content_4">
    <p:spTree>
      <p:nvGrpSpPr>
        <p:cNvPr id="1" name=""/>
        <p:cNvGrpSpPr/>
        <p:nvPr/>
      </p:nvGrpSpPr>
      <p:grpSpPr>
        <a:xfrm>
          <a:off x="0" y="0"/>
          <a:ext cx="0" cy="0"/>
          <a:chOff x="0" y="0"/>
          <a:chExt cx="0" cy="0"/>
        </a:xfrm>
      </p:grpSpPr>
      <p:sp>
        <p:nvSpPr>
          <p:cNvPr id="12" name="Picture Placeholder 5">
            <a:extLst>
              <a:ext uri="{FF2B5EF4-FFF2-40B4-BE49-F238E27FC236}">
                <a16:creationId xmlns:a16="http://schemas.microsoft.com/office/drawing/2014/main" id="{91DF7114-976E-3345-A7C4-77F951EA42C4}"/>
              </a:ext>
            </a:extLst>
          </p:cNvPr>
          <p:cNvSpPr>
            <a:spLocks noGrp="1"/>
          </p:cNvSpPr>
          <p:nvPr>
            <p:ph type="pic" sz="quarter" idx="15"/>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27322" y="1507066"/>
            <a:ext cx="10134371" cy="4849283"/>
          </a:xfrm>
        </p:spPr>
        <p:txBody>
          <a:bodyPr lIns="0" rIns="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379577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and Content_5">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CCA2E80D-B045-2346-9C1F-70BFBD4AF7BA}"/>
              </a:ext>
            </a:extLst>
          </p:cNvPr>
          <p:cNvSpPr>
            <a:spLocks noGrp="1"/>
          </p:cNvSpPr>
          <p:nvPr>
            <p:ph type="pic" sz="quarter" idx="15"/>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392624" y="1507066"/>
            <a:ext cx="11369070" cy="4849283"/>
          </a:xfrm>
        </p:spPr>
        <p:txBody>
          <a:bodyPr lIns="0" rIns="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40B4699-8C04-D74B-BFAF-27221E81DEBB}"/>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6449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2C6627B-E4D5-2947-8E88-B84039729B99}"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154821877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Divider Slide_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0" y="1215342"/>
            <a:ext cx="5822209" cy="4427316"/>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10" name="Text Placeholder 2">
            <a:extLst>
              <a:ext uri="{FF2B5EF4-FFF2-40B4-BE49-F238E27FC236}">
                <a16:creationId xmlns:a16="http://schemas.microsoft.com/office/drawing/2014/main" id="{01B97752-63E3-7E41-86AA-8084AC3E48D7}"/>
              </a:ext>
            </a:extLst>
          </p:cNvPr>
          <p:cNvSpPr>
            <a:spLocks noGrp="1"/>
          </p:cNvSpPr>
          <p:nvPr>
            <p:ph type="body" idx="13" hasCustomPrompt="1"/>
          </p:nvPr>
        </p:nvSpPr>
        <p:spPr>
          <a:xfrm>
            <a:off x="6487905" y="5286196"/>
            <a:ext cx="4179375" cy="356462"/>
          </a:xfrm>
        </p:spPr>
        <p:txBody>
          <a:bodyPr lIns="0" rIns="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11" name="Title 1">
            <a:extLst>
              <a:ext uri="{FF2B5EF4-FFF2-40B4-BE49-F238E27FC236}">
                <a16:creationId xmlns:a16="http://schemas.microsoft.com/office/drawing/2014/main" id="{B45521CA-473D-274E-A252-50E49A3EFD16}"/>
              </a:ext>
            </a:extLst>
          </p:cNvPr>
          <p:cNvSpPr>
            <a:spLocks noGrp="1"/>
          </p:cNvSpPr>
          <p:nvPr>
            <p:ph type="ctrTitle"/>
          </p:nvPr>
        </p:nvSpPr>
        <p:spPr>
          <a:xfrm>
            <a:off x="6487905" y="2715790"/>
            <a:ext cx="4179376" cy="2387600"/>
          </a:xfrm>
        </p:spPr>
        <p:txBody>
          <a:bodyPr lIns="0" rIns="0" anchor="b">
            <a:normAutofit/>
          </a:bodyPr>
          <a:lstStyle>
            <a:lvl1pPr algn="r">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E71328B3-338C-BB43-A9F5-AACCE2E54E86}"/>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208649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Divider Slide_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0" y="1928264"/>
            <a:ext cx="5822209" cy="4427316"/>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10" name="Text Placeholder 2">
            <a:extLst>
              <a:ext uri="{FF2B5EF4-FFF2-40B4-BE49-F238E27FC236}">
                <a16:creationId xmlns:a16="http://schemas.microsoft.com/office/drawing/2014/main" id="{01B97752-63E3-7E41-86AA-8084AC3E48D7}"/>
              </a:ext>
            </a:extLst>
          </p:cNvPr>
          <p:cNvSpPr>
            <a:spLocks noGrp="1"/>
          </p:cNvSpPr>
          <p:nvPr>
            <p:ph type="body" idx="13" hasCustomPrompt="1"/>
          </p:nvPr>
        </p:nvSpPr>
        <p:spPr>
          <a:xfrm>
            <a:off x="6487905" y="4498670"/>
            <a:ext cx="4179375" cy="356462"/>
          </a:xfrm>
        </p:spPr>
        <p:txBody>
          <a:bodyPr lIns="0" rIns="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11" name="Title 1">
            <a:extLst>
              <a:ext uri="{FF2B5EF4-FFF2-40B4-BE49-F238E27FC236}">
                <a16:creationId xmlns:a16="http://schemas.microsoft.com/office/drawing/2014/main" id="{B45521CA-473D-274E-A252-50E49A3EFD16}"/>
              </a:ext>
            </a:extLst>
          </p:cNvPr>
          <p:cNvSpPr>
            <a:spLocks noGrp="1"/>
          </p:cNvSpPr>
          <p:nvPr>
            <p:ph type="ctrTitle"/>
          </p:nvPr>
        </p:nvSpPr>
        <p:spPr>
          <a:xfrm>
            <a:off x="6487905" y="1928264"/>
            <a:ext cx="4179376" cy="2387600"/>
          </a:xfrm>
        </p:spPr>
        <p:txBody>
          <a:bodyPr lIns="0" rIns="0" anchor="b">
            <a:normAutofit/>
          </a:bodyPr>
          <a:lstStyle>
            <a:lvl1pPr algn="r">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E327254B-5501-7248-A89F-42912B5A8BD2}"/>
              </a:ext>
            </a:extLst>
          </p:cNvPr>
          <p:cNvCxnSpPr>
            <a:cxnSpLocks/>
          </p:cNvCxnSpPr>
          <p:nvPr userDrawn="1"/>
        </p:nvCxnSpPr>
        <p:spPr>
          <a:xfrm>
            <a:off x="0" y="1405468"/>
            <a:ext cx="1219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001237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ivider Slide_5">
    <p:spTree>
      <p:nvGrpSpPr>
        <p:cNvPr id="1" name=""/>
        <p:cNvGrpSpPr/>
        <p:nvPr/>
      </p:nvGrpSpPr>
      <p:grpSpPr>
        <a:xfrm>
          <a:off x="0" y="0"/>
          <a:ext cx="0" cy="0"/>
          <a:chOff x="0" y="0"/>
          <a:chExt cx="0" cy="0"/>
        </a:xfrm>
      </p:grpSpPr>
      <p:pic>
        <p:nvPicPr>
          <p:cNvPr id="7" name="Picture Placeholder 21" descr="Woman on tablet ">
            <a:extLst>
              <a:ext uri="{FF2B5EF4-FFF2-40B4-BE49-F238E27FC236}">
                <a16:creationId xmlns:a16="http://schemas.microsoft.com/office/drawing/2014/main" id="{79F82B97-E9C9-C740-AE3A-A0BB4822DD8F}"/>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0" y="0"/>
            <a:ext cx="12192001" cy="6858000"/>
          </a:xfrm>
          <a:prstGeom prst="rect">
            <a:avLst/>
          </a:prstGeom>
          <a:solidFill>
            <a:schemeClr val="tx1"/>
          </a:solidFill>
        </p:spPr>
      </p:pic>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Sagona ExtraLight" panose="02020303050505020204" pitchFamily="18" charset="0"/>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4A57CAA2-2658-B441-A787-4B54C65D3BF1}"/>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317215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ontent w/Caption_2">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3482977"/>
            <a:ext cx="10668000" cy="3375025"/>
          </a:xfrm>
          <a:prstGeom prst="rect">
            <a:avLst/>
          </a:prstGeom>
          <a:solidFill>
            <a:schemeClr val="accent4">
              <a:lumMod val="50000"/>
            </a:schemeClr>
          </a:solidFill>
        </p:spPr>
        <p:txBody>
          <a:bodyPr/>
          <a:lstStyle/>
          <a:p>
            <a:r>
              <a:rPr lang="en-US"/>
              <a:t>Click icon to add picture</a:t>
            </a:r>
            <a:endParaRPr lang="id-ID" dirty="0"/>
          </a:p>
        </p:txBody>
      </p: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5635662" y="339644"/>
            <a:ext cx="5014993"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820856" y="339644"/>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4C8C2B99-ED08-1F48-BE5D-40E40D09C7B7}"/>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744499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ntent w/Caption_3">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08843" y="3482977"/>
            <a:ext cx="10961177" cy="3375025"/>
          </a:xfrm>
          <a:prstGeom prst="rect">
            <a:avLst/>
          </a:prstGeom>
          <a:solidFill>
            <a:schemeClr val="accent4">
              <a:lumMod val="50000"/>
            </a:schemeClr>
          </a:solidFill>
        </p:spPr>
        <p:txBody>
          <a:bodyPr/>
          <a:lstStyle/>
          <a:p>
            <a:r>
              <a:rPr lang="en-US"/>
              <a:t>Click icon to add picture</a:t>
            </a:r>
            <a:endParaRPr lang="id-ID" dirty="0"/>
          </a:p>
        </p:txBody>
      </p:sp>
      <p:cxnSp>
        <p:nvCxnSpPr>
          <p:cNvPr id="10" name="Straight Connector 9">
            <a:extLst>
              <a:ext uri="{FF2B5EF4-FFF2-40B4-BE49-F238E27FC236}">
                <a16:creationId xmlns:a16="http://schemas.microsoft.com/office/drawing/2014/main" id="{79B33817-49F3-B440-A271-466603AE1964}"/>
              </a:ext>
            </a:extLst>
          </p:cNvPr>
          <p:cNvCxnSpPr>
            <a:cxnSpLocks/>
          </p:cNvCxnSpPr>
          <p:nvPr userDrawn="1"/>
        </p:nvCxnSpPr>
        <p:spPr>
          <a:xfrm>
            <a:off x="0" y="421214"/>
            <a:ext cx="1219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8576316B-7498-2E42-9B52-88BF1C9DF40C}"/>
              </a:ext>
            </a:extLst>
          </p:cNvPr>
          <p:cNvSpPr>
            <a:spLocks noGrp="1"/>
          </p:cNvSpPr>
          <p:nvPr>
            <p:ph idx="1" hasCustomPrompt="1"/>
          </p:nvPr>
        </p:nvSpPr>
        <p:spPr>
          <a:xfrm>
            <a:off x="5567465" y="568512"/>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451775DA-49A0-2F4D-9F21-5D20DA6BA9B6}"/>
              </a:ext>
            </a:extLst>
          </p:cNvPr>
          <p:cNvSpPr>
            <a:spLocks noGrp="1"/>
          </p:cNvSpPr>
          <p:nvPr>
            <p:ph type="ctrTitle"/>
          </p:nvPr>
        </p:nvSpPr>
        <p:spPr>
          <a:xfrm>
            <a:off x="608844" y="568512"/>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157592090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ontent w/Caption_4">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3482977"/>
            <a:ext cx="12192000" cy="3375025"/>
          </a:xfrm>
          <a:prstGeom prst="rect">
            <a:avLst/>
          </a:prstGeom>
          <a:solidFill>
            <a:schemeClr val="accent4">
              <a:lumMod val="50000"/>
            </a:schemeClr>
          </a:solidFill>
        </p:spPr>
        <p:txBody>
          <a:bodyPr/>
          <a:lstStyle/>
          <a:p>
            <a:r>
              <a:rPr lang="en-US"/>
              <a:t>Click icon to add picture</a:t>
            </a:r>
            <a:endParaRPr lang="id-ID" dirty="0"/>
          </a:p>
        </p:txBody>
      </p:sp>
      <p:cxnSp>
        <p:nvCxnSpPr>
          <p:cNvPr id="5" name="Straight Connector 4">
            <a:extLst>
              <a:ext uri="{FF2B5EF4-FFF2-40B4-BE49-F238E27FC236}">
                <a16:creationId xmlns:a16="http://schemas.microsoft.com/office/drawing/2014/main" id="{40C0F668-C1BA-A349-A542-9E54E73E8178}"/>
              </a:ext>
            </a:extLst>
          </p:cNvPr>
          <p:cNvCxnSpPr>
            <a:cxnSpLocks/>
          </p:cNvCxnSpPr>
          <p:nvPr userDrawn="1"/>
        </p:nvCxnSpPr>
        <p:spPr>
          <a:xfrm>
            <a:off x="4961621" y="339644"/>
            <a:ext cx="0" cy="2806512"/>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5351244" y="339644"/>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392623" y="339644"/>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259887428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ntent w/Caption_5">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3482977"/>
            <a:ext cx="12192000" cy="3375025"/>
          </a:xfrm>
          <a:prstGeom prst="rect">
            <a:avLst/>
          </a:prstGeom>
          <a:solidFill>
            <a:schemeClr val="accent4">
              <a:lumMod val="50000"/>
            </a:schemeClr>
          </a:solidFill>
        </p:spPr>
        <p:txBody>
          <a:bodyPr/>
          <a:lstStyle/>
          <a:p>
            <a:r>
              <a:rPr lang="en-US"/>
              <a:t>Click icon to add picture</a:t>
            </a:r>
            <a:endParaRPr lang="id-ID" dirty="0"/>
          </a:p>
        </p:txBody>
      </p: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5351244" y="568512"/>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392623" y="568512"/>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15" name="Straight Connector 14">
            <a:extLst>
              <a:ext uri="{FF2B5EF4-FFF2-40B4-BE49-F238E27FC236}">
                <a16:creationId xmlns:a16="http://schemas.microsoft.com/office/drawing/2014/main" id="{16414763-7D4F-994A-AAA9-7DC46C19D816}"/>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660734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omparison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013436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11B2D7F8-9505-6148-BEA2-27C4290FF6E2}"/>
              </a:ext>
            </a:extLst>
          </p:cNvPr>
          <p:cNvSpPr>
            <a:spLocks noGrp="1"/>
          </p:cNvSpPr>
          <p:nvPr>
            <p:ph sz="half" idx="1"/>
          </p:nvPr>
        </p:nvSpPr>
        <p:spPr>
          <a:xfrm>
            <a:off x="392623"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A9ADB053-F5D5-D34D-B6E3-A8AB7297F1F9}"/>
              </a:ext>
            </a:extLst>
          </p:cNvPr>
          <p:cNvSpPr>
            <a:spLocks noGrp="1"/>
          </p:cNvSpPr>
          <p:nvPr>
            <p:ph sz="half" idx="2"/>
          </p:nvPr>
        </p:nvSpPr>
        <p:spPr>
          <a:xfrm>
            <a:off x="5833265"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a:extLst>
              <a:ext uri="{FF2B5EF4-FFF2-40B4-BE49-F238E27FC236}">
                <a16:creationId xmlns:a16="http://schemas.microsoft.com/office/drawing/2014/main" id="{B75E12F7-C53F-EB47-8D86-3CE7D6B2A8FB}"/>
              </a:ext>
            </a:extLst>
          </p:cNvPr>
          <p:cNvSpPr>
            <a:spLocks noGrp="1"/>
          </p:cNvSpPr>
          <p:nvPr>
            <p:ph type="body" idx="13"/>
          </p:nvPr>
        </p:nvSpPr>
        <p:spPr>
          <a:xfrm>
            <a:off x="392624" y="1468740"/>
            <a:ext cx="4672156"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Text Placeholder 4">
            <a:extLst>
              <a:ext uri="{FF2B5EF4-FFF2-40B4-BE49-F238E27FC236}">
                <a16:creationId xmlns:a16="http://schemas.microsoft.com/office/drawing/2014/main" id="{0C3895DE-E9F7-5A41-91A4-BC8DE509CFFC}"/>
              </a:ext>
            </a:extLst>
          </p:cNvPr>
          <p:cNvSpPr>
            <a:spLocks noGrp="1"/>
          </p:cNvSpPr>
          <p:nvPr>
            <p:ph type="body" sz="quarter" idx="3"/>
          </p:nvPr>
        </p:nvSpPr>
        <p:spPr>
          <a:xfrm>
            <a:off x="5833265" y="1468740"/>
            <a:ext cx="4695165"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17" name="Straight Connector 16">
            <a:extLst>
              <a:ext uri="{FF2B5EF4-FFF2-40B4-BE49-F238E27FC236}">
                <a16:creationId xmlns:a16="http://schemas.microsoft.com/office/drawing/2014/main" id="{E28CCA37-00BD-0A43-8647-67DD0510A7E3}"/>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08389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omparison_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6" name="Title 1">
            <a:extLst>
              <a:ext uri="{FF2B5EF4-FFF2-40B4-BE49-F238E27FC236}">
                <a16:creationId xmlns:a16="http://schemas.microsoft.com/office/drawing/2014/main" id="{89CD5966-5C30-E943-A71E-F48460A377D6}"/>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8" name="Content Placeholder 2">
            <a:extLst>
              <a:ext uri="{FF2B5EF4-FFF2-40B4-BE49-F238E27FC236}">
                <a16:creationId xmlns:a16="http://schemas.microsoft.com/office/drawing/2014/main" id="{CF969977-F5DB-3A45-9E9E-556F0938C059}"/>
              </a:ext>
            </a:extLst>
          </p:cNvPr>
          <p:cNvSpPr>
            <a:spLocks noGrp="1"/>
          </p:cNvSpPr>
          <p:nvPr>
            <p:ph sz="half" idx="1"/>
          </p:nvPr>
        </p:nvSpPr>
        <p:spPr>
          <a:xfrm>
            <a:off x="392623" y="2330824"/>
            <a:ext cx="5181600"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36D6BBCB-7852-8449-BC02-C5471A775B24}"/>
              </a:ext>
            </a:extLst>
          </p:cNvPr>
          <p:cNvSpPr>
            <a:spLocks noGrp="1"/>
          </p:cNvSpPr>
          <p:nvPr>
            <p:ph sz="half" idx="2"/>
          </p:nvPr>
        </p:nvSpPr>
        <p:spPr>
          <a:xfrm>
            <a:off x="6172200" y="2330824"/>
            <a:ext cx="5181600"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725055FA-EC63-034E-B383-78552FAEA374}"/>
              </a:ext>
            </a:extLst>
          </p:cNvPr>
          <p:cNvSpPr>
            <a:spLocks noGrp="1"/>
          </p:cNvSpPr>
          <p:nvPr>
            <p:ph type="body" idx="13"/>
          </p:nvPr>
        </p:nvSpPr>
        <p:spPr>
          <a:xfrm>
            <a:off x="392623" y="1468740"/>
            <a:ext cx="5157787"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Text Placeholder 4">
            <a:extLst>
              <a:ext uri="{FF2B5EF4-FFF2-40B4-BE49-F238E27FC236}">
                <a16:creationId xmlns:a16="http://schemas.microsoft.com/office/drawing/2014/main" id="{163F1262-F0B7-5B4F-A1EE-7A2D9835E6EC}"/>
              </a:ext>
            </a:extLst>
          </p:cNvPr>
          <p:cNvSpPr>
            <a:spLocks noGrp="1"/>
          </p:cNvSpPr>
          <p:nvPr>
            <p:ph type="body" sz="quarter" idx="3"/>
          </p:nvPr>
        </p:nvSpPr>
        <p:spPr>
          <a:xfrm>
            <a:off x="6172200" y="1468740"/>
            <a:ext cx="5183188"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13" name="Straight Connector 12">
            <a:extLst>
              <a:ext uri="{FF2B5EF4-FFF2-40B4-BE49-F238E27FC236}">
                <a16:creationId xmlns:a16="http://schemas.microsoft.com/office/drawing/2014/main" id="{55F5877A-6F1B-5C4C-8792-78CDE344D0E0}"/>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191330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omparison_5">
    <p:spTree>
      <p:nvGrpSpPr>
        <p:cNvPr id="1" name=""/>
        <p:cNvGrpSpPr/>
        <p:nvPr/>
      </p:nvGrpSpPr>
      <p:grpSpPr>
        <a:xfrm>
          <a:off x="0" y="0"/>
          <a:ext cx="0" cy="0"/>
          <a:chOff x="0" y="0"/>
          <a:chExt cx="0" cy="0"/>
        </a:xfrm>
      </p:grpSpPr>
      <p:sp>
        <p:nvSpPr>
          <p:cNvPr id="12" name="Picture Placeholder 5">
            <a:extLst>
              <a:ext uri="{FF2B5EF4-FFF2-40B4-BE49-F238E27FC236}">
                <a16:creationId xmlns:a16="http://schemas.microsoft.com/office/drawing/2014/main" id="{C5233AE2-5078-C34D-8EAD-6F7B344F5241}"/>
              </a:ext>
            </a:extLst>
          </p:cNvPr>
          <p:cNvSpPr>
            <a:spLocks noGrp="1"/>
          </p:cNvSpPr>
          <p:nvPr>
            <p:ph type="pic" sz="quarter" idx="15"/>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cxnSp>
        <p:nvCxnSpPr>
          <p:cNvPr id="14" name="Straight Connector 13">
            <a:extLst>
              <a:ext uri="{FF2B5EF4-FFF2-40B4-BE49-F238E27FC236}">
                <a16:creationId xmlns:a16="http://schemas.microsoft.com/office/drawing/2014/main" id="{24699EEF-FB75-1A46-B6B6-39CCF65A9EA4}"/>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6" name="Title 1">
            <a:extLst>
              <a:ext uri="{FF2B5EF4-FFF2-40B4-BE49-F238E27FC236}">
                <a16:creationId xmlns:a16="http://schemas.microsoft.com/office/drawing/2014/main" id="{89CD5966-5C30-E943-A71E-F48460A377D6}"/>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sp>
        <p:nvSpPr>
          <p:cNvPr id="8" name="Content Placeholder 2">
            <a:extLst>
              <a:ext uri="{FF2B5EF4-FFF2-40B4-BE49-F238E27FC236}">
                <a16:creationId xmlns:a16="http://schemas.microsoft.com/office/drawing/2014/main" id="{CF969977-F5DB-3A45-9E9E-556F0938C059}"/>
              </a:ext>
            </a:extLst>
          </p:cNvPr>
          <p:cNvSpPr>
            <a:spLocks noGrp="1"/>
          </p:cNvSpPr>
          <p:nvPr>
            <p:ph sz="half" idx="1"/>
          </p:nvPr>
        </p:nvSpPr>
        <p:spPr>
          <a:xfrm>
            <a:off x="392623" y="2330824"/>
            <a:ext cx="5181600" cy="3846139"/>
          </a:xfrm>
        </p:spPr>
        <p:txBody>
          <a:bodyPr>
            <a:normAutofit/>
          </a:bodyPr>
          <a:lstStyle>
            <a:lvl1pPr>
              <a:lnSpc>
                <a:spcPct val="100000"/>
              </a:lnSpc>
              <a:defRPr sz="1600">
                <a:solidFill>
                  <a:schemeClr val="bg1"/>
                </a:solidFill>
                <a:latin typeface="+mj-lt"/>
                <a:cs typeface="Calibri" panose="020F0502020204030204" pitchFamily="34" charset="0"/>
              </a:defRPr>
            </a:lvl1pPr>
            <a:lvl2pPr>
              <a:lnSpc>
                <a:spcPct val="100000"/>
              </a:lnSpc>
              <a:defRPr sz="1600">
                <a:solidFill>
                  <a:schemeClr val="bg1"/>
                </a:solidFill>
                <a:latin typeface="+mj-lt"/>
                <a:cs typeface="Calibri" panose="020F0502020204030204" pitchFamily="34" charset="0"/>
              </a:defRPr>
            </a:lvl2pPr>
            <a:lvl3pPr>
              <a:lnSpc>
                <a:spcPct val="100000"/>
              </a:lnSpc>
              <a:defRPr sz="1600">
                <a:solidFill>
                  <a:schemeClr val="bg1"/>
                </a:solidFill>
                <a:latin typeface="+mj-lt"/>
                <a:cs typeface="Calibri" panose="020F0502020204030204" pitchFamily="34" charset="0"/>
              </a:defRPr>
            </a:lvl3pPr>
            <a:lvl4pPr>
              <a:lnSpc>
                <a:spcPct val="100000"/>
              </a:lnSpc>
              <a:defRPr sz="1600">
                <a:solidFill>
                  <a:schemeClr val="bg1"/>
                </a:solidFill>
                <a:latin typeface="+mj-lt"/>
                <a:cs typeface="Calibri" panose="020F0502020204030204" pitchFamily="34" charset="0"/>
              </a:defRPr>
            </a:lvl4pPr>
            <a:lvl5pPr>
              <a:lnSpc>
                <a:spcPct val="100000"/>
              </a:lnSpc>
              <a:defRPr sz="1600">
                <a:solidFill>
                  <a:schemeClr val="bg1"/>
                </a:solidFill>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36D6BBCB-7852-8449-BC02-C5471A775B24}"/>
              </a:ext>
            </a:extLst>
          </p:cNvPr>
          <p:cNvSpPr>
            <a:spLocks noGrp="1"/>
          </p:cNvSpPr>
          <p:nvPr>
            <p:ph sz="half" idx="2"/>
          </p:nvPr>
        </p:nvSpPr>
        <p:spPr>
          <a:xfrm>
            <a:off x="6172200" y="2330824"/>
            <a:ext cx="5181600" cy="3846139"/>
          </a:xfrm>
        </p:spPr>
        <p:txBody>
          <a:bodyPr>
            <a:normAutofit/>
          </a:bodyPr>
          <a:lstStyle>
            <a:lvl1pPr>
              <a:lnSpc>
                <a:spcPct val="100000"/>
              </a:lnSpc>
              <a:defRPr sz="1600">
                <a:solidFill>
                  <a:schemeClr val="bg1"/>
                </a:solidFill>
                <a:latin typeface="+mj-lt"/>
                <a:cs typeface="Calibri" panose="020F0502020204030204" pitchFamily="34" charset="0"/>
              </a:defRPr>
            </a:lvl1pPr>
            <a:lvl2pPr>
              <a:lnSpc>
                <a:spcPct val="100000"/>
              </a:lnSpc>
              <a:defRPr sz="1600">
                <a:solidFill>
                  <a:schemeClr val="bg1"/>
                </a:solidFill>
                <a:latin typeface="+mj-lt"/>
                <a:cs typeface="Calibri" panose="020F0502020204030204" pitchFamily="34" charset="0"/>
              </a:defRPr>
            </a:lvl2pPr>
            <a:lvl3pPr>
              <a:lnSpc>
                <a:spcPct val="100000"/>
              </a:lnSpc>
              <a:defRPr sz="1600">
                <a:solidFill>
                  <a:schemeClr val="bg1"/>
                </a:solidFill>
                <a:latin typeface="+mj-lt"/>
                <a:cs typeface="Calibri" panose="020F0502020204030204" pitchFamily="34" charset="0"/>
              </a:defRPr>
            </a:lvl3pPr>
            <a:lvl4pPr>
              <a:lnSpc>
                <a:spcPct val="100000"/>
              </a:lnSpc>
              <a:defRPr sz="1600">
                <a:solidFill>
                  <a:schemeClr val="bg1"/>
                </a:solidFill>
                <a:latin typeface="+mj-lt"/>
                <a:cs typeface="Calibri" panose="020F0502020204030204" pitchFamily="34" charset="0"/>
              </a:defRPr>
            </a:lvl4pPr>
            <a:lvl5pPr>
              <a:lnSpc>
                <a:spcPct val="100000"/>
              </a:lnSpc>
              <a:defRPr sz="1600">
                <a:solidFill>
                  <a:schemeClr val="bg1"/>
                </a:solidFill>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725055FA-EC63-034E-B383-78552FAEA374}"/>
              </a:ext>
            </a:extLst>
          </p:cNvPr>
          <p:cNvSpPr>
            <a:spLocks noGrp="1"/>
          </p:cNvSpPr>
          <p:nvPr>
            <p:ph type="body" idx="13"/>
          </p:nvPr>
        </p:nvSpPr>
        <p:spPr>
          <a:xfrm>
            <a:off x="392623" y="1468740"/>
            <a:ext cx="5157787" cy="823912"/>
          </a:xfrm>
        </p:spPr>
        <p:txBody>
          <a:bodyPr anchor="b">
            <a:normAutofit/>
          </a:bodyPr>
          <a:lstStyle>
            <a:lvl1pPr marL="0" indent="0">
              <a:buNone/>
              <a:defRPr sz="2800" b="1">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Text Placeholder 4">
            <a:extLst>
              <a:ext uri="{FF2B5EF4-FFF2-40B4-BE49-F238E27FC236}">
                <a16:creationId xmlns:a16="http://schemas.microsoft.com/office/drawing/2014/main" id="{163F1262-F0B7-5B4F-A1EE-7A2D9835E6EC}"/>
              </a:ext>
            </a:extLst>
          </p:cNvPr>
          <p:cNvSpPr>
            <a:spLocks noGrp="1"/>
          </p:cNvSpPr>
          <p:nvPr>
            <p:ph type="body" sz="quarter" idx="3"/>
          </p:nvPr>
        </p:nvSpPr>
        <p:spPr>
          <a:xfrm>
            <a:off x="6172200" y="1468740"/>
            <a:ext cx="5183188" cy="823912"/>
          </a:xfrm>
        </p:spPr>
        <p:txBody>
          <a:bodyPr anchor="b">
            <a:normAutofit/>
          </a:bodyPr>
          <a:lstStyle>
            <a:lvl1pPr marL="0" indent="0">
              <a:buNone/>
              <a:defRPr sz="2800" b="1">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13" name="Straight Connector 12">
            <a:extLst>
              <a:ext uri="{FF2B5EF4-FFF2-40B4-BE49-F238E27FC236}">
                <a16:creationId xmlns:a16="http://schemas.microsoft.com/office/drawing/2014/main" id="{55F5877A-6F1B-5C4C-8792-78CDE344D0E0}"/>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58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358537365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Image_2">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92623" y="588936"/>
            <a:ext cx="11432584" cy="5976637"/>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cxnSp>
        <p:nvCxnSpPr>
          <p:cNvPr id="5" name="Straight Connector 4">
            <a:extLst>
              <a:ext uri="{FF2B5EF4-FFF2-40B4-BE49-F238E27FC236}">
                <a16:creationId xmlns:a16="http://schemas.microsoft.com/office/drawing/2014/main" id="{2C41291C-383F-CF4B-AB8E-2B40741A62AF}"/>
              </a:ext>
            </a:extLst>
          </p:cNvPr>
          <p:cNvCxnSpPr>
            <a:cxnSpLocks/>
          </p:cNvCxnSpPr>
          <p:nvPr userDrawn="1"/>
        </p:nvCxnSpPr>
        <p:spPr>
          <a:xfrm>
            <a:off x="0" y="292426"/>
            <a:ext cx="1219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34C5937-11C0-4E5A-867C-7AB68EA532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0238921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Image_3">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92623" y="292426"/>
            <a:ext cx="10219457"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cxnSp>
        <p:nvCxnSpPr>
          <p:cNvPr id="4" name="Straight Connector 3">
            <a:extLst>
              <a:ext uri="{FF2B5EF4-FFF2-40B4-BE49-F238E27FC236}">
                <a16:creationId xmlns:a16="http://schemas.microsoft.com/office/drawing/2014/main" id="{F516C013-C8E5-B44C-B6D6-DE71D0CC52C4}"/>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4E2D069-321B-434C-BB63-530EE51B64A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6897730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Image_5">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cxnSp>
        <p:nvCxnSpPr>
          <p:cNvPr id="7" name="Straight Connector 6">
            <a:extLst>
              <a:ext uri="{FF2B5EF4-FFF2-40B4-BE49-F238E27FC236}">
                <a16:creationId xmlns:a16="http://schemas.microsoft.com/office/drawing/2014/main" id="{43A34E77-65E8-214A-93DD-907ECB950F42}"/>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9C15D6B-DF62-4A31-87F3-2084A6C590A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4455932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Image and Content_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6993359" y="1"/>
            <a:ext cx="5198641" cy="6858002"/>
          </a:xfrm>
          <a:prstGeom prst="rect">
            <a:avLst/>
          </a:prstGeom>
          <a:solidFill>
            <a:schemeClr val="accent4">
              <a:lumMod val="50000"/>
            </a:schemeClr>
          </a:solidFill>
        </p:spPr>
        <p:txBody>
          <a:bodyPr/>
          <a:lstStyle/>
          <a:p>
            <a:r>
              <a:rPr lang="en-US"/>
              <a:t>Click icon to add picture</a:t>
            </a:r>
            <a:endParaRPr lang="id-ID"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48661" y="339645"/>
            <a:ext cx="4890577"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45581" y="1507066"/>
            <a:ext cx="4890578"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B907ACF-A34F-FE4A-8511-B7FE12F69496}"/>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530653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Image and Content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0" y="1"/>
            <a:ext cx="5198641" cy="6858002"/>
          </a:xfrm>
          <a:prstGeom prst="rect">
            <a:avLst/>
          </a:prstGeom>
          <a:solidFill>
            <a:schemeClr val="accent4">
              <a:lumMod val="50000"/>
            </a:schemeClr>
          </a:solidFill>
        </p:spPr>
        <p:txBody>
          <a:bodyPr/>
          <a:lstStyle/>
          <a:p>
            <a:r>
              <a:rPr lang="en-US"/>
              <a:t>Click icon to add picture</a:t>
            </a:r>
            <a:endParaRPr lang="id-ID"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5711877" y="339645"/>
            <a:ext cx="4890577"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5708797" y="1507066"/>
            <a:ext cx="4890578"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34037ED-B73E-2946-8FAC-2803EA71C585}"/>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07538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Image and Content_5">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1" y="1"/>
            <a:ext cx="12192000" cy="6858002"/>
          </a:xfrm>
          <a:prstGeom prst="rect">
            <a:avLst/>
          </a:prstGeom>
          <a:solidFill>
            <a:schemeClr val="accent4">
              <a:lumMod val="50000"/>
            </a:schemeClr>
          </a:solidFill>
        </p:spPr>
        <p:txBody>
          <a:bodyPr/>
          <a:lstStyle/>
          <a:p>
            <a:r>
              <a:rPr lang="en-US"/>
              <a:t>Click icon to add picture</a:t>
            </a:r>
            <a:endParaRPr lang="id-ID"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69E9592-D634-1947-B3FB-EB3B7F16FF28}"/>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6D456EAF-F3B8-AF4A-90FF-4B0693C56A33}"/>
              </a:ext>
            </a:extLst>
          </p:cNvPr>
          <p:cNvSpPr>
            <a:spLocks noGrp="1"/>
          </p:cNvSpPr>
          <p:nvPr>
            <p:ph type="ctrTitle" hasCustomPrompt="1"/>
          </p:nvPr>
        </p:nvSpPr>
        <p:spPr>
          <a:xfrm>
            <a:off x="392623" y="339645"/>
            <a:ext cx="4890577"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sp>
        <p:nvSpPr>
          <p:cNvPr id="15" name="Text Placeholder 10">
            <a:extLst>
              <a:ext uri="{FF2B5EF4-FFF2-40B4-BE49-F238E27FC236}">
                <a16:creationId xmlns:a16="http://schemas.microsoft.com/office/drawing/2014/main" id="{F7FB4ADF-1B3E-A442-B2C9-518CBE7637DB}"/>
              </a:ext>
            </a:extLst>
          </p:cNvPr>
          <p:cNvSpPr>
            <a:spLocks noGrp="1"/>
          </p:cNvSpPr>
          <p:nvPr>
            <p:ph type="body" sz="quarter" idx="14"/>
          </p:nvPr>
        </p:nvSpPr>
        <p:spPr>
          <a:xfrm>
            <a:off x="392624" y="1507066"/>
            <a:ext cx="4890578" cy="4849283"/>
          </a:xfrm>
        </p:spPr>
        <p:txBody>
          <a:bodyPr lIns="0" rIns="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867815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Image and Caption_2">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46059" y="292426"/>
            <a:ext cx="6297515"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7313354" y="4418889"/>
            <a:ext cx="3289100" cy="637507"/>
          </a:xfrm>
        </p:spPr>
        <p:txBody>
          <a:bodyPr lIns="0" rIns="0" anchor="b">
            <a:noAutofit/>
          </a:bodyPr>
          <a:lstStyle>
            <a:lvl1pPr algn="l">
              <a:defRPr sz="4000" b="0" i="0" cap="all" baseline="0">
                <a:solidFill>
                  <a:schemeClr val="accent4">
                    <a:lumMod val="75000"/>
                  </a:schemeClr>
                </a:solidFill>
                <a:latin typeface="Sagona ExtraLight" panose="02020303050505020204" pitchFamily="18" charset="0"/>
              </a:defRPr>
            </a:lvl1pPr>
          </a:lstStyle>
          <a:p>
            <a:r>
              <a:rPr lang="en-US" dirty="0"/>
              <a:t>TITLE </a:t>
            </a:r>
            <a:br>
              <a:rPr lang="en-US" dirty="0"/>
            </a:br>
            <a:r>
              <a:rPr lang="en-US" dirty="0"/>
              <a:t>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7313355" y="5080791"/>
            <a:ext cx="3289100" cy="1484783"/>
          </a:xfrm>
        </p:spPr>
        <p:txBody>
          <a:bodyPr lIns="0" rIns="0" anchor="t">
            <a:normAutofit/>
          </a:bodyPr>
          <a:lstStyle>
            <a:lvl1pPr marL="0" indent="0">
              <a:lnSpc>
                <a:spcPct val="100000"/>
              </a:lnSpc>
              <a:buNone/>
              <a:defRPr sz="1400">
                <a:latin typeface="+mj-lt"/>
              </a:defRPr>
            </a:lvl1pPr>
            <a:lvl2pPr marL="457200" indent="0">
              <a:lnSpc>
                <a:spcPct val="100000"/>
              </a:lnSpc>
              <a:buNone/>
              <a:defRPr sz="1400">
                <a:latin typeface="+mj-lt"/>
              </a:defRPr>
            </a:lvl2pPr>
            <a:lvl3pPr marL="914400" indent="0">
              <a:lnSpc>
                <a:spcPct val="100000"/>
              </a:lnSpc>
              <a:buNone/>
              <a:defRPr sz="1400">
                <a:latin typeface="+mj-lt"/>
              </a:defRPr>
            </a:lvl3pPr>
            <a:lvl4pPr marL="1371600" indent="0">
              <a:lnSpc>
                <a:spcPct val="100000"/>
              </a:lnSpc>
              <a:buNone/>
              <a:defRPr sz="1400">
                <a:latin typeface="+mj-lt"/>
              </a:defRPr>
            </a:lvl4pPr>
            <a:lvl5pPr marL="1828800" indent="0">
              <a:lnSpc>
                <a:spcPct val="100000"/>
              </a:lnSpc>
              <a:buNone/>
              <a:defRPr sz="14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B39C4094-208E-7E4A-848A-F76A1573073A}"/>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066282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Image and Caption_3">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5445942" y="292426"/>
            <a:ext cx="6297515"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392622" y="4418889"/>
            <a:ext cx="4609683" cy="637507"/>
          </a:xfrm>
        </p:spPr>
        <p:txBody>
          <a:bodyPr lIns="0" rIns="0" anchor="b">
            <a:noAutofit/>
          </a:bodyPr>
          <a:lstStyle>
            <a:lvl1pPr algn="l">
              <a:defRPr sz="4000" b="0" i="0" cap="all" baseline="0">
                <a:solidFill>
                  <a:schemeClr val="accent4">
                    <a:lumMod val="75000"/>
                  </a:schemeClr>
                </a:solidFill>
                <a:latin typeface="Sagona ExtraLight" panose="02020303050505020204" pitchFamily="18" charset="0"/>
              </a:defRPr>
            </a:lvl1pPr>
          </a:lstStyle>
          <a:p>
            <a:r>
              <a:rPr lang="en-US" dirty="0"/>
              <a:t>TITLE 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392622" y="5080791"/>
            <a:ext cx="4609683" cy="1484783"/>
          </a:xfrm>
        </p:spPr>
        <p:txBody>
          <a:bodyPr lIns="0" rIns="0" anchor="t">
            <a:normAutofit/>
          </a:bodyPr>
          <a:lstStyle>
            <a:lvl1pPr marL="0" indent="0">
              <a:lnSpc>
                <a:spcPct val="100000"/>
              </a:lnSpc>
              <a:buNone/>
              <a:defRPr sz="1400">
                <a:latin typeface="+mj-lt"/>
              </a:defRPr>
            </a:lvl1pPr>
            <a:lvl2pPr marL="457200" indent="0">
              <a:lnSpc>
                <a:spcPct val="100000"/>
              </a:lnSpc>
              <a:buNone/>
              <a:defRPr sz="1400">
                <a:latin typeface="+mj-lt"/>
              </a:defRPr>
            </a:lvl2pPr>
            <a:lvl3pPr marL="914400" indent="0">
              <a:lnSpc>
                <a:spcPct val="100000"/>
              </a:lnSpc>
              <a:buNone/>
              <a:defRPr sz="1400">
                <a:latin typeface="+mj-lt"/>
              </a:defRPr>
            </a:lvl3pPr>
            <a:lvl4pPr marL="1371600" indent="0">
              <a:lnSpc>
                <a:spcPct val="100000"/>
              </a:lnSpc>
              <a:buNone/>
              <a:defRPr sz="1400">
                <a:latin typeface="+mj-lt"/>
              </a:defRPr>
            </a:lvl4pPr>
            <a:lvl5pPr marL="1828800" indent="0">
              <a:lnSpc>
                <a:spcPct val="100000"/>
              </a:lnSpc>
              <a:buNone/>
              <a:defRPr sz="14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8BE71BC7-72EE-294C-9A39-61A77EE295A0}"/>
              </a:ext>
            </a:extLst>
          </p:cNvPr>
          <p:cNvCxnSpPr>
            <a:cxnSpLocks/>
          </p:cNvCxnSpPr>
          <p:nvPr userDrawn="1"/>
        </p:nvCxnSpPr>
        <p:spPr>
          <a:xfrm>
            <a:off x="392623" y="5080791"/>
            <a:ext cx="4609683"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832608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Image and Caption_4">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1645581" y="4418889"/>
            <a:ext cx="3289100" cy="637507"/>
          </a:xfrm>
        </p:spPr>
        <p:txBody>
          <a:bodyPr lIns="0" rIns="0" anchor="b">
            <a:noAutofit/>
          </a:bodyPr>
          <a:lstStyle>
            <a:lvl1pPr algn="l">
              <a:defRPr sz="4000" b="0" i="0" cap="all" baseline="0">
                <a:solidFill>
                  <a:schemeClr val="bg1"/>
                </a:solidFill>
                <a:latin typeface="Sagona ExtraLight" panose="02020303050505020204" pitchFamily="18" charset="0"/>
              </a:defRPr>
            </a:lvl1pPr>
          </a:lstStyle>
          <a:p>
            <a:r>
              <a:rPr lang="en-US" dirty="0"/>
              <a:t>TITLE </a:t>
            </a:r>
            <a:br>
              <a:rPr lang="en-US" dirty="0"/>
            </a:br>
            <a:r>
              <a:rPr lang="en-US" dirty="0"/>
              <a:t>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1645582" y="5080791"/>
            <a:ext cx="3289100" cy="1484783"/>
          </a:xfrm>
        </p:spPr>
        <p:txBody>
          <a:bodyPr lIns="0" rIns="0" anchor="t">
            <a:normAutofit/>
          </a:bodyPr>
          <a:lstStyle>
            <a:lvl1pPr marL="0" indent="0">
              <a:lnSpc>
                <a:spcPct val="100000"/>
              </a:lnSpc>
              <a:buNone/>
              <a:defRPr sz="1400">
                <a:solidFill>
                  <a:schemeClr val="bg1"/>
                </a:solidFill>
                <a:latin typeface="+mj-lt"/>
              </a:defRPr>
            </a:lvl1pPr>
            <a:lvl2pPr marL="457200" indent="0">
              <a:lnSpc>
                <a:spcPct val="100000"/>
              </a:lnSpc>
              <a:buNone/>
              <a:defRPr sz="1400">
                <a:solidFill>
                  <a:schemeClr val="bg1"/>
                </a:solidFill>
                <a:latin typeface="+mj-lt"/>
              </a:defRPr>
            </a:lvl2pPr>
            <a:lvl3pPr marL="914400" indent="0">
              <a:lnSpc>
                <a:spcPct val="100000"/>
              </a:lnSpc>
              <a:buNone/>
              <a:defRPr sz="1400">
                <a:solidFill>
                  <a:schemeClr val="bg1"/>
                </a:solidFill>
                <a:latin typeface="+mj-lt"/>
              </a:defRPr>
            </a:lvl3pPr>
            <a:lvl4pPr marL="1371600" indent="0">
              <a:lnSpc>
                <a:spcPct val="100000"/>
              </a:lnSpc>
              <a:buNone/>
              <a:defRPr sz="1400">
                <a:solidFill>
                  <a:schemeClr val="bg1"/>
                </a:solidFill>
                <a:latin typeface="+mj-lt"/>
              </a:defRPr>
            </a:lvl4pPr>
            <a:lvl5pPr marL="1828800" indent="0">
              <a:lnSpc>
                <a:spcPct val="100000"/>
              </a:lnSpc>
              <a:buNone/>
              <a:defRPr sz="14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776AC280-5A8D-B048-BECC-9C306F32508F}"/>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273346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Image and Caption_5">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1F4417F7-7CDE-DF44-9B0E-AC44EE99BF4B}"/>
              </a:ext>
            </a:extLst>
          </p:cNvPr>
          <p:cNvSpPr>
            <a:spLocks noGrp="1"/>
          </p:cNvSpPr>
          <p:nvPr>
            <p:ph type="pic" sz="quarter" idx="10"/>
          </p:nvPr>
        </p:nvSpPr>
        <p:spPr>
          <a:xfrm>
            <a:off x="0" y="0"/>
            <a:ext cx="1219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solidFill>
                  <a:schemeClr val="bg1"/>
                </a:solidFill>
              </a:defRPr>
            </a:lvl1pPr>
          </a:lstStyle>
          <a:p>
            <a:r>
              <a:rPr lang="en-US"/>
              <a:t>Click icon to add picture</a:t>
            </a:r>
            <a:endParaRPr lang="en-US" dirty="0"/>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392622" y="3429000"/>
            <a:ext cx="4609683" cy="637507"/>
          </a:xfrm>
        </p:spPr>
        <p:txBody>
          <a:bodyPr lIns="0" rIns="0" anchor="b">
            <a:noAutofit/>
          </a:bodyPr>
          <a:lstStyle>
            <a:lvl1pPr algn="l">
              <a:defRPr sz="4000" b="0" i="0" cap="all" baseline="0">
                <a:solidFill>
                  <a:schemeClr val="bg1"/>
                </a:solidFill>
                <a:latin typeface="Sagona ExtraLight" panose="02020303050505020204" pitchFamily="18" charset="0"/>
              </a:defRPr>
            </a:lvl1pPr>
          </a:lstStyle>
          <a:p>
            <a:r>
              <a:rPr lang="en-US" dirty="0"/>
              <a:t>TITLE 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392622" y="4090902"/>
            <a:ext cx="4609683" cy="1484783"/>
          </a:xfrm>
        </p:spPr>
        <p:txBody>
          <a:bodyPr lIns="0" rIns="0" anchor="t">
            <a:normAutofit/>
          </a:bodyPr>
          <a:lstStyle>
            <a:lvl1pPr marL="0" indent="0">
              <a:lnSpc>
                <a:spcPct val="100000"/>
              </a:lnSpc>
              <a:buNone/>
              <a:defRPr sz="1400">
                <a:solidFill>
                  <a:schemeClr val="bg1"/>
                </a:solidFill>
                <a:latin typeface="+mj-lt"/>
              </a:defRPr>
            </a:lvl1pPr>
            <a:lvl2pPr marL="457200" indent="0">
              <a:lnSpc>
                <a:spcPct val="100000"/>
              </a:lnSpc>
              <a:buNone/>
              <a:defRPr sz="1400">
                <a:solidFill>
                  <a:schemeClr val="bg1"/>
                </a:solidFill>
                <a:latin typeface="+mj-lt"/>
              </a:defRPr>
            </a:lvl2pPr>
            <a:lvl3pPr marL="914400" indent="0">
              <a:lnSpc>
                <a:spcPct val="100000"/>
              </a:lnSpc>
              <a:buNone/>
              <a:defRPr sz="1400">
                <a:solidFill>
                  <a:schemeClr val="bg1"/>
                </a:solidFill>
                <a:latin typeface="+mj-lt"/>
              </a:defRPr>
            </a:lvl3pPr>
            <a:lvl4pPr marL="1371600" indent="0">
              <a:lnSpc>
                <a:spcPct val="100000"/>
              </a:lnSpc>
              <a:buNone/>
              <a:defRPr sz="1400">
                <a:solidFill>
                  <a:schemeClr val="bg1"/>
                </a:solidFill>
                <a:latin typeface="+mj-lt"/>
              </a:defRPr>
            </a:lvl4pPr>
            <a:lvl5pPr marL="1828800" indent="0">
              <a:lnSpc>
                <a:spcPct val="100000"/>
              </a:lnSpc>
              <a:buNone/>
              <a:defRPr sz="14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79F22032-BAB9-744C-B14E-54350BBD1C71}"/>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3889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52820350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Overview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2" y="339645"/>
            <a:ext cx="10219457"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Rectangle: Rounded Corners 16">
            <a:extLst>
              <a:ext uri="{FF2B5EF4-FFF2-40B4-BE49-F238E27FC236}">
                <a16:creationId xmlns:a16="http://schemas.microsoft.com/office/drawing/2014/main" id="{B3776AA3-9860-D247-8A43-85FD58FFFD43}"/>
              </a:ext>
            </a:extLst>
          </p:cNvPr>
          <p:cNvSpPr/>
          <p:nvPr/>
        </p:nvSpPr>
        <p:spPr>
          <a:xfrm>
            <a:off x="392622" y="229400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464682" y="2366353"/>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57" name="Rectangle: Rounded Corners 16">
            <a:extLst>
              <a:ext uri="{FF2B5EF4-FFF2-40B4-BE49-F238E27FC236}">
                <a16:creationId xmlns:a16="http://schemas.microsoft.com/office/drawing/2014/main" id="{F5244B71-4557-B64C-8C28-456C7623AE5B}"/>
              </a:ext>
            </a:extLst>
          </p:cNvPr>
          <p:cNvSpPr/>
          <p:nvPr userDrawn="1"/>
        </p:nvSpPr>
        <p:spPr>
          <a:xfrm>
            <a:off x="392622" y="3519693"/>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464682" y="3592038"/>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61" name="Rectangle: Rounded Corners 16">
            <a:extLst>
              <a:ext uri="{FF2B5EF4-FFF2-40B4-BE49-F238E27FC236}">
                <a16:creationId xmlns:a16="http://schemas.microsoft.com/office/drawing/2014/main" id="{1A5F3004-02A9-1E43-A3E5-8ABCD5ED1A1C}"/>
              </a:ext>
            </a:extLst>
          </p:cNvPr>
          <p:cNvSpPr/>
          <p:nvPr userDrawn="1"/>
        </p:nvSpPr>
        <p:spPr>
          <a:xfrm>
            <a:off x="392622" y="4784289"/>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464682" y="4856634"/>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98" name="Rectangle: Rounded Corners 16">
            <a:extLst>
              <a:ext uri="{FF2B5EF4-FFF2-40B4-BE49-F238E27FC236}">
                <a16:creationId xmlns:a16="http://schemas.microsoft.com/office/drawing/2014/main" id="{491E125D-06D1-A343-A3C9-CBC63A66CDC0}"/>
              </a:ext>
            </a:extLst>
          </p:cNvPr>
          <p:cNvSpPr/>
          <p:nvPr userDrawn="1"/>
        </p:nvSpPr>
        <p:spPr>
          <a:xfrm>
            <a:off x="5605550" y="229400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5683052" y="2366353"/>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100" name="Rectangle: Rounded Corners 16">
            <a:extLst>
              <a:ext uri="{FF2B5EF4-FFF2-40B4-BE49-F238E27FC236}">
                <a16:creationId xmlns:a16="http://schemas.microsoft.com/office/drawing/2014/main" id="{9DDF7684-5C6D-B344-A059-87C2BDD8657A}"/>
              </a:ext>
            </a:extLst>
          </p:cNvPr>
          <p:cNvSpPr/>
          <p:nvPr userDrawn="1"/>
        </p:nvSpPr>
        <p:spPr>
          <a:xfrm>
            <a:off x="5610992" y="3519693"/>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5683052" y="3592038"/>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102" name="Rectangle: Rounded Corners 16">
            <a:extLst>
              <a:ext uri="{FF2B5EF4-FFF2-40B4-BE49-F238E27FC236}">
                <a16:creationId xmlns:a16="http://schemas.microsoft.com/office/drawing/2014/main" id="{FE14D617-9285-9D4D-84E4-7BBD145B397E}"/>
              </a:ext>
            </a:extLst>
          </p:cNvPr>
          <p:cNvSpPr/>
          <p:nvPr userDrawn="1"/>
        </p:nvSpPr>
        <p:spPr>
          <a:xfrm>
            <a:off x="5610992" y="4784289"/>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5683052" y="4856634"/>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1222571" y="2512451"/>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1222570" y="2265592"/>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1222571" y="3745506"/>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1222570" y="3498647"/>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1222571" y="5006270"/>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1222570" y="4759411"/>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6500441" y="2512451"/>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6500441" y="2265592"/>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6500441" y="3745506"/>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6500441" y="3498647"/>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6500441" y="5006270"/>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6500441" y="4759411"/>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42" name="Straight Connector 41">
            <a:extLst>
              <a:ext uri="{FF2B5EF4-FFF2-40B4-BE49-F238E27FC236}">
                <a16:creationId xmlns:a16="http://schemas.microsoft.com/office/drawing/2014/main" id="{58A232C0-1AC5-164D-B8B6-CC8F07CF2E21}"/>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076745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Overview_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F93E56-30EE-384E-9A8A-090C645582DB}"/>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Rectangle: Rounded Corners 16">
            <a:extLst>
              <a:ext uri="{FF2B5EF4-FFF2-40B4-BE49-F238E27FC236}">
                <a16:creationId xmlns:a16="http://schemas.microsoft.com/office/drawing/2014/main" id="{B3776AA3-9860-D247-8A43-85FD58FFFD43}"/>
              </a:ext>
            </a:extLst>
          </p:cNvPr>
          <p:cNvSpPr/>
          <p:nvPr/>
        </p:nvSpPr>
        <p:spPr>
          <a:xfrm>
            <a:off x="392623" y="2356447"/>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464683" y="2428792"/>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57" name="Rectangle: Rounded Corners 16">
            <a:extLst>
              <a:ext uri="{FF2B5EF4-FFF2-40B4-BE49-F238E27FC236}">
                <a16:creationId xmlns:a16="http://schemas.microsoft.com/office/drawing/2014/main" id="{F5244B71-4557-B64C-8C28-456C7623AE5B}"/>
              </a:ext>
            </a:extLst>
          </p:cNvPr>
          <p:cNvSpPr/>
          <p:nvPr userDrawn="1"/>
        </p:nvSpPr>
        <p:spPr>
          <a:xfrm>
            <a:off x="392623" y="3582132"/>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464683" y="3654477"/>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61" name="Rectangle: Rounded Corners 16">
            <a:extLst>
              <a:ext uri="{FF2B5EF4-FFF2-40B4-BE49-F238E27FC236}">
                <a16:creationId xmlns:a16="http://schemas.microsoft.com/office/drawing/2014/main" id="{1A5F3004-02A9-1E43-A3E5-8ABCD5ED1A1C}"/>
              </a:ext>
            </a:extLst>
          </p:cNvPr>
          <p:cNvSpPr/>
          <p:nvPr userDrawn="1"/>
        </p:nvSpPr>
        <p:spPr>
          <a:xfrm>
            <a:off x="392623" y="484672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464683" y="4919073"/>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98" name="Rectangle: Rounded Corners 16">
            <a:extLst>
              <a:ext uri="{FF2B5EF4-FFF2-40B4-BE49-F238E27FC236}">
                <a16:creationId xmlns:a16="http://schemas.microsoft.com/office/drawing/2014/main" id="{491E125D-06D1-A343-A3C9-CBC63A66CDC0}"/>
              </a:ext>
            </a:extLst>
          </p:cNvPr>
          <p:cNvSpPr/>
          <p:nvPr userDrawn="1"/>
        </p:nvSpPr>
        <p:spPr>
          <a:xfrm>
            <a:off x="6472581" y="2356447"/>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6544641" y="2428792"/>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100" name="Rectangle: Rounded Corners 16">
            <a:extLst>
              <a:ext uri="{FF2B5EF4-FFF2-40B4-BE49-F238E27FC236}">
                <a16:creationId xmlns:a16="http://schemas.microsoft.com/office/drawing/2014/main" id="{9DDF7684-5C6D-B344-A059-87C2BDD8657A}"/>
              </a:ext>
            </a:extLst>
          </p:cNvPr>
          <p:cNvSpPr/>
          <p:nvPr userDrawn="1"/>
        </p:nvSpPr>
        <p:spPr>
          <a:xfrm>
            <a:off x="6472581" y="3582132"/>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6544641" y="3654477"/>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102" name="Rectangle: Rounded Corners 16">
            <a:extLst>
              <a:ext uri="{FF2B5EF4-FFF2-40B4-BE49-F238E27FC236}">
                <a16:creationId xmlns:a16="http://schemas.microsoft.com/office/drawing/2014/main" id="{FE14D617-9285-9D4D-84E4-7BBD145B397E}"/>
              </a:ext>
            </a:extLst>
          </p:cNvPr>
          <p:cNvSpPr/>
          <p:nvPr userDrawn="1"/>
        </p:nvSpPr>
        <p:spPr>
          <a:xfrm>
            <a:off x="6472581" y="484672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6544641" y="4919073"/>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1213862" y="2574890"/>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1213862" y="2328032"/>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1213862" y="3807945"/>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1213862" y="3561087"/>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1213862" y="5068709"/>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1213862" y="4821851"/>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7358765" y="2574890"/>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7358764" y="2328032"/>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7358765" y="3807945"/>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7358764" y="3561087"/>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7358765" y="5068709"/>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7358764" y="4821851"/>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249196540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Overview_4">
    <p:spTree>
      <p:nvGrpSpPr>
        <p:cNvPr id="1" name=""/>
        <p:cNvGrpSpPr/>
        <p:nvPr/>
      </p:nvGrpSpPr>
      <p:grpSpPr>
        <a:xfrm>
          <a:off x="0" y="0"/>
          <a:ext cx="0" cy="0"/>
          <a:chOff x="0" y="0"/>
          <a:chExt cx="0" cy="0"/>
        </a:xfrm>
      </p:grpSpPr>
      <p:sp>
        <p:nvSpPr>
          <p:cNvPr id="40" name="Picture Placeholder 5">
            <a:extLst>
              <a:ext uri="{FF2B5EF4-FFF2-40B4-BE49-F238E27FC236}">
                <a16:creationId xmlns:a16="http://schemas.microsoft.com/office/drawing/2014/main" id="{D2B2CC15-A5D6-7646-B184-255F86FB708E}"/>
              </a:ext>
            </a:extLst>
          </p:cNvPr>
          <p:cNvSpPr>
            <a:spLocks noGrp="1"/>
          </p:cNvSpPr>
          <p:nvPr>
            <p:ph type="pic" sz="quarter" idx="41"/>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solidFill>
                  <a:schemeClr val="bg1"/>
                </a:solidFill>
              </a:defRPr>
            </a:lvl1pPr>
          </a:lstStyle>
          <a:p>
            <a:r>
              <a:rPr lang="en-US"/>
              <a:t>Click icon to add picture</a:t>
            </a:r>
            <a:endParaRPr lang="en-US"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8F9F391E-143D-F948-ADAE-29AEA3C1EBFB}" type="datetimeFigureOut">
              <a:rPr lang="en-US" smtClean="0">
                <a:solidFill>
                  <a:prstClr val="white"/>
                </a:solidFill>
              </a:rPr>
              <a:pPr/>
              <a:t>10/28/2024</a:t>
            </a:fld>
            <a:endParaRPr lang="en-US" dirty="0">
              <a:solidFill>
                <a:prstClr val="white"/>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lvl1pPr>
              <a:defRPr>
                <a:solidFill>
                  <a:schemeClr val="bg1"/>
                </a:solidFill>
              </a:defRPr>
            </a:lvl1pPr>
          </a:lstStyle>
          <a:p>
            <a:fld id="{31FEFF75-79D2-EE46-877B-299D1510E681}" type="slidenum">
              <a:rPr lang="en-US" smtClean="0">
                <a:solidFill>
                  <a:prstClr val="white"/>
                </a:solidFill>
              </a:rPr>
              <a:pPr/>
              <a:t>‹#›</a:t>
            </a:fld>
            <a:endParaRPr lang="en-US" dirty="0">
              <a:solidFill>
                <a:prstClr val="white"/>
              </a:solidFill>
            </a:endParaRPr>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48661" y="339645"/>
            <a:ext cx="10113030"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1730896" y="2366353"/>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1730896" y="3592038"/>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1730896" y="4856634"/>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6949266" y="2366353"/>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6949266" y="3592038"/>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6949266" y="4856634"/>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2488785" y="2512451"/>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2488784" y="2265592"/>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2488785" y="3745506"/>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2488784" y="3498647"/>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2488785" y="5006270"/>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2488784" y="4759411"/>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7766655" y="2512451"/>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7766655" y="2265592"/>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7766655" y="3745506"/>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7766655" y="3498647"/>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7766655" y="5006270"/>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7766655" y="4759411"/>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41" name="Straight Connector 40">
            <a:extLst>
              <a:ext uri="{FF2B5EF4-FFF2-40B4-BE49-F238E27FC236}">
                <a16:creationId xmlns:a16="http://schemas.microsoft.com/office/drawing/2014/main" id="{2D604C81-B013-4641-9B16-5E9ECBD30CBA}"/>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208185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Overview_5">
    <p:spTree>
      <p:nvGrpSpPr>
        <p:cNvPr id="1" name=""/>
        <p:cNvGrpSpPr/>
        <p:nvPr/>
      </p:nvGrpSpPr>
      <p:grpSpPr>
        <a:xfrm>
          <a:off x="0" y="0"/>
          <a:ext cx="0" cy="0"/>
          <a:chOff x="0" y="0"/>
          <a:chExt cx="0" cy="0"/>
        </a:xfrm>
      </p:grpSpPr>
      <p:sp>
        <p:nvSpPr>
          <p:cNvPr id="40" name="Picture Placeholder 5">
            <a:extLst>
              <a:ext uri="{FF2B5EF4-FFF2-40B4-BE49-F238E27FC236}">
                <a16:creationId xmlns:a16="http://schemas.microsoft.com/office/drawing/2014/main" id="{C76CA39F-4826-EC4A-B911-A0B38E489269}"/>
              </a:ext>
            </a:extLst>
          </p:cNvPr>
          <p:cNvSpPr>
            <a:spLocks noGrp="1"/>
          </p:cNvSpPr>
          <p:nvPr>
            <p:ph type="pic" sz="quarter" idx="41"/>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solidFill>
                  <a:schemeClr val="bg1"/>
                </a:solidFill>
              </a:defRPr>
            </a:lvl1pPr>
          </a:lstStyle>
          <a:p>
            <a:r>
              <a:rPr lang="en-US"/>
              <a:t>Click icon to add picture</a:t>
            </a:r>
            <a:endParaRPr lang="en-US"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8F9F391E-143D-F948-ADAE-29AEA3C1EBFB}" type="datetimeFigureOut">
              <a:rPr lang="en-US" smtClean="0">
                <a:solidFill>
                  <a:prstClr val="white"/>
                </a:solidFill>
              </a:rPr>
              <a:pPr/>
              <a:t>10/28/2024</a:t>
            </a:fld>
            <a:endParaRPr lang="en-US" dirty="0">
              <a:solidFill>
                <a:prstClr val="white"/>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US" dirty="0">
              <a:solidFill>
                <a:prstClr val="white"/>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31FEFF75-79D2-EE46-877B-299D1510E681}" type="slidenum">
              <a:rPr lang="en-US" smtClean="0">
                <a:solidFill>
                  <a:prstClr val="white"/>
                </a:solidFill>
              </a:rPr>
              <a:pPr/>
              <a:t>‹#›</a:t>
            </a:fld>
            <a:endParaRPr lang="en-US" dirty="0">
              <a:solidFill>
                <a:prstClr val="white"/>
              </a:solidFill>
            </a:endParaRPr>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974810"/>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F93E56-30EE-384E-9A8A-090C645582DB}"/>
              </a:ext>
            </a:extLst>
          </p:cNvPr>
          <p:cNvCxnSpPr>
            <a:cxnSpLocks/>
          </p:cNvCxnSpPr>
          <p:nvPr userDrawn="1"/>
        </p:nvCxnSpPr>
        <p:spPr>
          <a:xfrm>
            <a:off x="392623" y="2038081"/>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464683" y="2215464"/>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464683" y="3441149"/>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464683" y="4705745"/>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6544641" y="2215464"/>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6544641" y="3441149"/>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6544641" y="4705745"/>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1213862" y="2361562"/>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1213862" y="2114704"/>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1213862" y="3594617"/>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1213862" y="3347759"/>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1213862" y="4855381"/>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1213862" y="4608523"/>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7358765" y="2361562"/>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7358764" y="2114704"/>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7358765" y="3594617"/>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7358764" y="3347759"/>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7358765" y="4855381"/>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7358764" y="4608523"/>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79" name="Straight Connector 78">
            <a:extLst>
              <a:ext uri="{FF2B5EF4-FFF2-40B4-BE49-F238E27FC236}">
                <a16:creationId xmlns:a16="http://schemas.microsoft.com/office/drawing/2014/main" id="{6AF7CBB0-F32C-B84C-AEEA-FA0944BBB865}"/>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206358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253678692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242266357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28606377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125579380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111749364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2512601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205496534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0F634-FEAD-4656-9675-A98CC0F354FF}" type="datetimeFigureOut">
              <a:rPr lang="en-US" smtClean="0">
                <a:solidFill>
                  <a:prstClr val="black">
                    <a:tint val="75000"/>
                  </a:prstClr>
                </a:solidFill>
              </a:rPr>
              <a:pPr/>
              <a:t>10/28/2024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58398D3-970D-4AB6-9ACE-B07A664D6C90}" type="slidenum">
              <a:rPr lang="en-US" smtClean="0"/>
              <a:pPr/>
              <a:t>‹#›</a:t>
            </a:fld>
            <a:endParaRPr lang="en-US"/>
          </a:p>
        </p:txBody>
      </p:sp>
    </p:spTree>
    <p:extLst>
      <p:ext uri="{BB962C8B-B14F-4D97-AF65-F5344CB8AC3E}">
        <p14:creationId xmlns:p14="http://schemas.microsoft.com/office/powerpoint/2010/main" val="300753285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206369681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390161519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55215539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2C6627B-E4D5-2947-8E88-B84039729B99}"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233011864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177400725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2C6627B-E4D5-2947-8E88-B84039729B99}"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87995062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242957542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163094118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849178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_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27322" y="1507066"/>
            <a:ext cx="10134371"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112164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Title and Content_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27322" y="1507066"/>
            <a:ext cx="10134371"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208701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Content w/Caption_1">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524000" y="3482977"/>
            <a:ext cx="10668000" cy="3375025"/>
          </a:xfrm>
          <a:prstGeom prst="rect">
            <a:avLst/>
          </a:prstGeom>
          <a:solidFill>
            <a:schemeClr val="accent4">
              <a:lumMod val="50000"/>
            </a:schemeClr>
          </a:solidFill>
        </p:spPr>
        <p:txBody>
          <a:bodyPr/>
          <a:lstStyle/>
          <a:p>
            <a:r>
              <a:rPr lang="en-US"/>
              <a:t>Click icon to add picture</a:t>
            </a:r>
            <a:endParaRPr lang="id-ID" dirty="0"/>
          </a:p>
        </p:txBody>
      </p: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6338806" y="339644"/>
            <a:ext cx="5014993"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1524000" y="339644"/>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F2E583C8-CCA8-BB4A-B8AA-4ED85B62E67F}"/>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95450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Comparison_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11B2D7F8-9505-6148-BEA2-27C4290FF6E2}"/>
              </a:ext>
            </a:extLst>
          </p:cNvPr>
          <p:cNvSpPr>
            <a:spLocks noGrp="1"/>
          </p:cNvSpPr>
          <p:nvPr>
            <p:ph sz="half" idx="1"/>
          </p:nvPr>
        </p:nvSpPr>
        <p:spPr>
          <a:xfrm>
            <a:off x="1627321"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A9ADB053-F5D5-D34D-B6E3-A8AB7297F1F9}"/>
              </a:ext>
            </a:extLst>
          </p:cNvPr>
          <p:cNvSpPr>
            <a:spLocks noGrp="1"/>
          </p:cNvSpPr>
          <p:nvPr>
            <p:ph sz="half" idx="2"/>
          </p:nvPr>
        </p:nvSpPr>
        <p:spPr>
          <a:xfrm>
            <a:off x="7067963"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a:extLst>
              <a:ext uri="{FF2B5EF4-FFF2-40B4-BE49-F238E27FC236}">
                <a16:creationId xmlns:a16="http://schemas.microsoft.com/office/drawing/2014/main" id="{B75E12F7-C53F-EB47-8D86-3CE7D6B2A8FB}"/>
              </a:ext>
            </a:extLst>
          </p:cNvPr>
          <p:cNvSpPr>
            <a:spLocks noGrp="1"/>
          </p:cNvSpPr>
          <p:nvPr>
            <p:ph type="body" idx="13"/>
          </p:nvPr>
        </p:nvSpPr>
        <p:spPr>
          <a:xfrm>
            <a:off x="1627322" y="1468740"/>
            <a:ext cx="4672156"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Text Placeholder 4">
            <a:extLst>
              <a:ext uri="{FF2B5EF4-FFF2-40B4-BE49-F238E27FC236}">
                <a16:creationId xmlns:a16="http://schemas.microsoft.com/office/drawing/2014/main" id="{0C3895DE-E9F7-5A41-91A4-BC8DE509CFFC}"/>
              </a:ext>
            </a:extLst>
          </p:cNvPr>
          <p:cNvSpPr>
            <a:spLocks noGrp="1"/>
          </p:cNvSpPr>
          <p:nvPr>
            <p:ph type="body" sz="quarter" idx="3"/>
          </p:nvPr>
        </p:nvSpPr>
        <p:spPr>
          <a:xfrm>
            <a:off x="7067963" y="1468740"/>
            <a:ext cx="4695165"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383465884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Divider Slide_4">
    <p:bg>
      <p:bgPr>
        <a:solidFill>
          <a:schemeClr val="accent4">
            <a:lumMod val="50000"/>
          </a:schemeClr>
        </a:solidFill>
        <a:effectLst/>
      </p:bgPr>
    </p:bg>
    <p:spTree>
      <p:nvGrpSpPr>
        <p:cNvPr id="1" name=""/>
        <p:cNvGrpSpPr/>
        <p:nvPr/>
      </p:nvGrpSpPr>
      <p:grpSpPr>
        <a:xfrm>
          <a:off x="0" y="0"/>
          <a:ext cx="0" cy="0"/>
          <a:chOff x="0" y="0"/>
          <a:chExt cx="0" cy="0"/>
        </a:xfrm>
      </p:grpSpPr>
      <p:pic>
        <p:nvPicPr>
          <p:cNvPr id="7" name="Picture Placeholder 21" descr="Woman on tablet ">
            <a:extLst>
              <a:ext uri="{FF2B5EF4-FFF2-40B4-BE49-F238E27FC236}">
                <a16:creationId xmlns:a16="http://schemas.microsoft.com/office/drawing/2014/main" id="{79F82B97-E9C9-C740-AE3A-A0BB4822DD8F}"/>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1124487" y="0"/>
            <a:ext cx="11067514" cy="6858000"/>
          </a:xfrm>
          <a:prstGeom prst="rect">
            <a:avLst/>
          </a:prstGeom>
          <a:solidFill>
            <a:schemeClr val="tx1"/>
          </a:solidFill>
        </p:spPr>
      </p:pic>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1124487" y="-1"/>
            <a:ext cx="11067514"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Sagona ExtraLight" panose="02020303050505020204" pitchFamily="18" charset="0"/>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6C4B436F-A511-A141-900B-BA20A19A1BCE}"/>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061003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Presentation Title_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2946" y="0"/>
            <a:ext cx="6098946"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6487905" y="5286196"/>
            <a:ext cx="4179375" cy="356462"/>
          </a:xfrm>
        </p:spPr>
        <p:txBody>
          <a:bodyPr lIns="0" rIns="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6487905" y="2715790"/>
            <a:ext cx="4179376" cy="2387600"/>
          </a:xfrm>
        </p:spPr>
        <p:txBody>
          <a:bodyPr lIns="0" rIns="0" anchor="b">
            <a:normAutofit/>
          </a:bodyPr>
          <a:lstStyle>
            <a:lvl1pPr algn="r">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ED7A90A1-A930-7E45-A0C6-7B528BC17B68}"/>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658399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Presentation Title_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6093055" y="0"/>
            <a:ext cx="6098946"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cxnSp>
        <p:nvCxnSpPr>
          <p:cNvPr id="3" name="Straight Connector 2">
            <a:extLst>
              <a:ext uri="{FF2B5EF4-FFF2-40B4-BE49-F238E27FC236}">
                <a16:creationId xmlns:a16="http://schemas.microsoft.com/office/drawing/2014/main" id="{A9525627-537D-D740-918D-FD8895672A9F}"/>
              </a:ext>
            </a:extLst>
          </p:cNvPr>
          <p:cNvCxnSpPr>
            <a:cxnSpLocks/>
          </p:cNvCxnSpPr>
          <p:nvPr userDrawn="1"/>
        </p:nvCxnSpPr>
        <p:spPr>
          <a:xfrm>
            <a:off x="0" y="1720312"/>
            <a:ext cx="60930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416654542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Presentation Title_5">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0" y="0"/>
            <a:ext cx="12192001"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Sagona ExtraLight" panose="02020303050505020204" pitchFamily="18" charset="0"/>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DB4FF4E3-951F-F040-800F-0DDAC2CCC507}"/>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501879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 and Content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011521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392624" y="1507066"/>
            <a:ext cx="10115221"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A21F7CE-A4E6-574A-B490-8FC432772886}"/>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722899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and Content_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392624" y="1507066"/>
            <a:ext cx="11369070"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F93E56-30EE-384E-9A8A-090C645582DB}"/>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429803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and Content_4">
    <p:spTree>
      <p:nvGrpSpPr>
        <p:cNvPr id="1" name=""/>
        <p:cNvGrpSpPr/>
        <p:nvPr/>
      </p:nvGrpSpPr>
      <p:grpSpPr>
        <a:xfrm>
          <a:off x="0" y="0"/>
          <a:ext cx="0" cy="0"/>
          <a:chOff x="0" y="0"/>
          <a:chExt cx="0" cy="0"/>
        </a:xfrm>
      </p:grpSpPr>
      <p:sp>
        <p:nvSpPr>
          <p:cNvPr id="12" name="Picture Placeholder 5">
            <a:extLst>
              <a:ext uri="{FF2B5EF4-FFF2-40B4-BE49-F238E27FC236}">
                <a16:creationId xmlns:a16="http://schemas.microsoft.com/office/drawing/2014/main" id="{91DF7114-976E-3345-A7C4-77F951EA42C4}"/>
              </a:ext>
            </a:extLst>
          </p:cNvPr>
          <p:cNvSpPr>
            <a:spLocks noGrp="1"/>
          </p:cNvSpPr>
          <p:nvPr>
            <p:ph type="pic" sz="quarter" idx="15"/>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27322" y="1507066"/>
            <a:ext cx="10134371" cy="4849283"/>
          </a:xfrm>
        </p:spPr>
        <p:txBody>
          <a:bodyPr lIns="0" rIns="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3874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w/Caption_1">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524000" y="3482977"/>
            <a:ext cx="10668000" cy="3375025"/>
          </a:xfrm>
          <a:prstGeom prst="rect">
            <a:avLst/>
          </a:prstGeom>
          <a:solidFill>
            <a:schemeClr val="accent4">
              <a:lumMod val="50000"/>
            </a:schemeClr>
          </a:solidFill>
        </p:spPr>
        <p:txBody>
          <a:bodyPr/>
          <a:lstStyle/>
          <a:p>
            <a:r>
              <a:rPr lang="en-US"/>
              <a:t>Click icon to add picture</a:t>
            </a:r>
            <a:endParaRPr lang="id-ID" dirty="0"/>
          </a:p>
        </p:txBody>
      </p: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6338806" y="339644"/>
            <a:ext cx="5014993"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1524000" y="339644"/>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F2E583C8-CCA8-BB4A-B8AA-4ED85B62E67F}"/>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400173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and Content_5">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CCA2E80D-B045-2346-9C1F-70BFBD4AF7BA}"/>
              </a:ext>
            </a:extLst>
          </p:cNvPr>
          <p:cNvSpPr>
            <a:spLocks noGrp="1"/>
          </p:cNvSpPr>
          <p:nvPr>
            <p:ph type="pic" sz="quarter" idx="15"/>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392624" y="1507066"/>
            <a:ext cx="11369070" cy="4849283"/>
          </a:xfrm>
        </p:spPr>
        <p:txBody>
          <a:bodyPr lIns="0" rIns="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40B4699-8C04-D74B-BFAF-27221E81DEBB}"/>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736890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Divider Slide_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0" y="1215342"/>
            <a:ext cx="5822209" cy="4427316"/>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10" name="Text Placeholder 2">
            <a:extLst>
              <a:ext uri="{FF2B5EF4-FFF2-40B4-BE49-F238E27FC236}">
                <a16:creationId xmlns:a16="http://schemas.microsoft.com/office/drawing/2014/main" id="{01B97752-63E3-7E41-86AA-8084AC3E48D7}"/>
              </a:ext>
            </a:extLst>
          </p:cNvPr>
          <p:cNvSpPr>
            <a:spLocks noGrp="1"/>
          </p:cNvSpPr>
          <p:nvPr>
            <p:ph type="body" idx="13" hasCustomPrompt="1"/>
          </p:nvPr>
        </p:nvSpPr>
        <p:spPr>
          <a:xfrm>
            <a:off x="6487905" y="5286196"/>
            <a:ext cx="4179375" cy="356462"/>
          </a:xfrm>
        </p:spPr>
        <p:txBody>
          <a:bodyPr lIns="0" rIns="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11" name="Title 1">
            <a:extLst>
              <a:ext uri="{FF2B5EF4-FFF2-40B4-BE49-F238E27FC236}">
                <a16:creationId xmlns:a16="http://schemas.microsoft.com/office/drawing/2014/main" id="{B45521CA-473D-274E-A252-50E49A3EFD16}"/>
              </a:ext>
            </a:extLst>
          </p:cNvPr>
          <p:cNvSpPr>
            <a:spLocks noGrp="1"/>
          </p:cNvSpPr>
          <p:nvPr>
            <p:ph type="ctrTitle"/>
          </p:nvPr>
        </p:nvSpPr>
        <p:spPr>
          <a:xfrm>
            <a:off x="6487905" y="2715790"/>
            <a:ext cx="4179376" cy="2387600"/>
          </a:xfrm>
        </p:spPr>
        <p:txBody>
          <a:bodyPr lIns="0" rIns="0" anchor="b">
            <a:normAutofit/>
          </a:bodyPr>
          <a:lstStyle>
            <a:lvl1pPr algn="r">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E71328B3-338C-BB43-A9F5-AACCE2E54E86}"/>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183727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Divider Slide_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0" y="1928264"/>
            <a:ext cx="5822209" cy="4427316"/>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10" name="Text Placeholder 2">
            <a:extLst>
              <a:ext uri="{FF2B5EF4-FFF2-40B4-BE49-F238E27FC236}">
                <a16:creationId xmlns:a16="http://schemas.microsoft.com/office/drawing/2014/main" id="{01B97752-63E3-7E41-86AA-8084AC3E48D7}"/>
              </a:ext>
            </a:extLst>
          </p:cNvPr>
          <p:cNvSpPr>
            <a:spLocks noGrp="1"/>
          </p:cNvSpPr>
          <p:nvPr>
            <p:ph type="body" idx="13" hasCustomPrompt="1"/>
          </p:nvPr>
        </p:nvSpPr>
        <p:spPr>
          <a:xfrm>
            <a:off x="6487905" y="4498670"/>
            <a:ext cx="4179375" cy="356462"/>
          </a:xfrm>
        </p:spPr>
        <p:txBody>
          <a:bodyPr lIns="0" rIns="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11" name="Title 1">
            <a:extLst>
              <a:ext uri="{FF2B5EF4-FFF2-40B4-BE49-F238E27FC236}">
                <a16:creationId xmlns:a16="http://schemas.microsoft.com/office/drawing/2014/main" id="{B45521CA-473D-274E-A252-50E49A3EFD16}"/>
              </a:ext>
            </a:extLst>
          </p:cNvPr>
          <p:cNvSpPr>
            <a:spLocks noGrp="1"/>
          </p:cNvSpPr>
          <p:nvPr>
            <p:ph type="ctrTitle"/>
          </p:nvPr>
        </p:nvSpPr>
        <p:spPr>
          <a:xfrm>
            <a:off x="6487905" y="1928264"/>
            <a:ext cx="4179376" cy="2387600"/>
          </a:xfrm>
        </p:spPr>
        <p:txBody>
          <a:bodyPr lIns="0" rIns="0" anchor="b">
            <a:normAutofit/>
          </a:bodyPr>
          <a:lstStyle>
            <a:lvl1pPr algn="r">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E327254B-5501-7248-A89F-42912B5A8BD2}"/>
              </a:ext>
            </a:extLst>
          </p:cNvPr>
          <p:cNvCxnSpPr>
            <a:cxnSpLocks/>
          </p:cNvCxnSpPr>
          <p:nvPr userDrawn="1"/>
        </p:nvCxnSpPr>
        <p:spPr>
          <a:xfrm>
            <a:off x="0" y="1405468"/>
            <a:ext cx="1219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430593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Divider Slide_5">
    <p:spTree>
      <p:nvGrpSpPr>
        <p:cNvPr id="1" name=""/>
        <p:cNvGrpSpPr/>
        <p:nvPr/>
      </p:nvGrpSpPr>
      <p:grpSpPr>
        <a:xfrm>
          <a:off x="0" y="0"/>
          <a:ext cx="0" cy="0"/>
          <a:chOff x="0" y="0"/>
          <a:chExt cx="0" cy="0"/>
        </a:xfrm>
      </p:grpSpPr>
      <p:pic>
        <p:nvPicPr>
          <p:cNvPr id="7" name="Picture Placeholder 21" descr="Woman on tablet ">
            <a:extLst>
              <a:ext uri="{FF2B5EF4-FFF2-40B4-BE49-F238E27FC236}">
                <a16:creationId xmlns:a16="http://schemas.microsoft.com/office/drawing/2014/main" id="{79F82B97-E9C9-C740-AE3A-A0BB4822DD8F}"/>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0" y="0"/>
            <a:ext cx="12192001" cy="6858000"/>
          </a:xfrm>
          <a:prstGeom prst="rect">
            <a:avLst/>
          </a:prstGeom>
          <a:solidFill>
            <a:schemeClr val="tx1"/>
          </a:solidFill>
        </p:spPr>
      </p:pic>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Sagona ExtraLight" panose="02020303050505020204" pitchFamily="18" charset="0"/>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4A57CAA2-2658-B441-A787-4B54C65D3BF1}"/>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634726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Content w/Caption_2">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3482977"/>
            <a:ext cx="10668000" cy="3375025"/>
          </a:xfrm>
          <a:prstGeom prst="rect">
            <a:avLst/>
          </a:prstGeom>
          <a:solidFill>
            <a:schemeClr val="accent4">
              <a:lumMod val="50000"/>
            </a:schemeClr>
          </a:solidFill>
        </p:spPr>
        <p:txBody>
          <a:bodyPr/>
          <a:lstStyle/>
          <a:p>
            <a:r>
              <a:rPr lang="en-US"/>
              <a:t>Click icon to add picture</a:t>
            </a:r>
            <a:endParaRPr lang="id-ID" dirty="0"/>
          </a:p>
        </p:txBody>
      </p: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5635662" y="339644"/>
            <a:ext cx="5014993"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820856" y="339644"/>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4C8C2B99-ED08-1F48-BE5D-40E40D09C7B7}"/>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885097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Content w/Caption_3">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08843" y="3482977"/>
            <a:ext cx="10961177" cy="3375025"/>
          </a:xfrm>
          <a:prstGeom prst="rect">
            <a:avLst/>
          </a:prstGeom>
          <a:solidFill>
            <a:schemeClr val="accent4">
              <a:lumMod val="50000"/>
            </a:schemeClr>
          </a:solidFill>
        </p:spPr>
        <p:txBody>
          <a:bodyPr/>
          <a:lstStyle/>
          <a:p>
            <a:r>
              <a:rPr lang="en-US"/>
              <a:t>Click icon to add picture</a:t>
            </a:r>
            <a:endParaRPr lang="id-ID" dirty="0"/>
          </a:p>
        </p:txBody>
      </p:sp>
      <p:cxnSp>
        <p:nvCxnSpPr>
          <p:cNvPr id="10" name="Straight Connector 9">
            <a:extLst>
              <a:ext uri="{FF2B5EF4-FFF2-40B4-BE49-F238E27FC236}">
                <a16:creationId xmlns:a16="http://schemas.microsoft.com/office/drawing/2014/main" id="{79B33817-49F3-B440-A271-466603AE1964}"/>
              </a:ext>
            </a:extLst>
          </p:cNvPr>
          <p:cNvCxnSpPr>
            <a:cxnSpLocks/>
          </p:cNvCxnSpPr>
          <p:nvPr userDrawn="1"/>
        </p:nvCxnSpPr>
        <p:spPr>
          <a:xfrm>
            <a:off x="0" y="421214"/>
            <a:ext cx="1219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8576316B-7498-2E42-9B52-88BF1C9DF40C}"/>
              </a:ext>
            </a:extLst>
          </p:cNvPr>
          <p:cNvSpPr>
            <a:spLocks noGrp="1"/>
          </p:cNvSpPr>
          <p:nvPr>
            <p:ph idx="1" hasCustomPrompt="1"/>
          </p:nvPr>
        </p:nvSpPr>
        <p:spPr>
          <a:xfrm>
            <a:off x="5567465" y="568512"/>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451775DA-49A0-2F4D-9F21-5D20DA6BA9B6}"/>
              </a:ext>
            </a:extLst>
          </p:cNvPr>
          <p:cNvSpPr>
            <a:spLocks noGrp="1"/>
          </p:cNvSpPr>
          <p:nvPr>
            <p:ph type="ctrTitle"/>
          </p:nvPr>
        </p:nvSpPr>
        <p:spPr>
          <a:xfrm>
            <a:off x="608844" y="568512"/>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373272249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Content w/Caption_4">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3482977"/>
            <a:ext cx="12192000" cy="3375025"/>
          </a:xfrm>
          <a:prstGeom prst="rect">
            <a:avLst/>
          </a:prstGeom>
          <a:solidFill>
            <a:schemeClr val="accent4">
              <a:lumMod val="50000"/>
            </a:schemeClr>
          </a:solidFill>
        </p:spPr>
        <p:txBody>
          <a:bodyPr/>
          <a:lstStyle/>
          <a:p>
            <a:r>
              <a:rPr lang="en-US"/>
              <a:t>Click icon to add picture</a:t>
            </a:r>
            <a:endParaRPr lang="id-ID" dirty="0"/>
          </a:p>
        </p:txBody>
      </p:sp>
      <p:cxnSp>
        <p:nvCxnSpPr>
          <p:cNvPr id="5" name="Straight Connector 4">
            <a:extLst>
              <a:ext uri="{FF2B5EF4-FFF2-40B4-BE49-F238E27FC236}">
                <a16:creationId xmlns:a16="http://schemas.microsoft.com/office/drawing/2014/main" id="{40C0F668-C1BA-A349-A542-9E54E73E8178}"/>
              </a:ext>
            </a:extLst>
          </p:cNvPr>
          <p:cNvCxnSpPr>
            <a:cxnSpLocks/>
          </p:cNvCxnSpPr>
          <p:nvPr userDrawn="1"/>
        </p:nvCxnSpPr>
        <p:spPr>
          <a:xfrm>
            <a:off x="4961621" y="339644"/>
            <a:ext cx="0" cy="2806512"/>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5351244" y="339644"/>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392623" y="339644"/>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116377142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Content w/Caption_5">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3482977"/>
            <a:ext cx="12192000" cy="3375025"/>
          </a:xfrm>
          <a:prstGeom prst="rect">
            <a:avLst/>
          </a:prstGeom>
          <a:solidFill>
            <a:schemeClr val="accent4">
              <a:lumMod val="50000"/>
            </a:schemeClr>
          </a:solidFill>
        </p:spPr>
        <p:txBody>
          <a:bodyPr/>
          <a:lstStyle/>
          <a:p>
            <a:r>
              <a:rPr lang="en-US"/>
              <a:t>Click icon to add picture</a:t>
            </a:r>
            <a:endParaRPr lang="id-ID" dirty="0"/>
          </a:p>
        </p:txBody>
      </p: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5351244" y="568512"/>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392623" y="568512"/>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15" name="Straight Connector 14">
            <a:extLst>
              <a:ext uri="{FF2B5EF4-FFF2-40B4-BE49-F238E27FC236}">
                <a16:creationId xmlns:a16="http://schemas.microsoft.com/office/drawing/2014/main" id="{16414763-7D4F-994A-AAA9-7DC46C19D816}"/>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23015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Comparison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013436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11B2D7F8-9505-6148-BEA2-27C4290FF6E2}"/>
              </a:ext>
            </a:extLst>
          </p:cNvPr>
          <p:cNvSpPr>
            <a:spLocks noGrp="1"/>
          </p:cNvSpPr>
          <p:nvPr>
            <p:ph sz="half" idx="1"/>
          </p:nvPr>
        </p:nvSpPr>
        <p:spPr>
          <a:xfrm>
            <a:off x="392623"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A9ADB053-F5D5-D34D-B6E3-A8AB7297F1F9}"/>
              </a:ext>
            </a:extLst>
          </p:cNvPr>
          <p:cNvSpPr>
            <a:spLocks noGrp="1"/>
          </p:cNvSpPr>
          <p:nvPr>
            <p:ph sz="half" idx="2"/>
          </p:nvPr>
        </p:nvSpPr>
        <p:spPr>
          <a:xfrm>
            <a:off x="5833265"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a:extLst>
              <a:ext uri="{FF2B5EF4-FFF2-40B4-BE49-F238E27FC236}">
                <a16:creationId xmlns:a16="http://schemas.microsoft.com/office/drawing/2014/main" id="{B75E12F7-C53F-EB47-8D86-3CE7D6B2A8FB}"/>
              </a:ext>
            </a:extLst>
          </p:cNvPr>
          <p:cNvSpPr>
            <a:spLocks noGrp="1"/>
          </p:cNvSpPr>
          <p:nvPr>
            <p:ph type="body" idx="13"/>
          </p:nvPr>
        </p:nvSpPr>
        <p:spPr>
          <a:xfrm>
            <a:off x="392624" y="1468740"/>
            <a:ext cx="4672156"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Text Placeholder 4">
            <a:extLst>
              <a:ext uri="{FF2B5EF4-FFF2-40B4-BE49-F238E27FC236}">
                <a16:creationId xmlns:a16="http://schemas.microsoft.com/office/drawing/2014/main" id="{0C3895DE-E9F7-5A41-91A4-BC8DE509CFFC}"/>
              </a:ext>
            </a:extLst>
          </p:cNvPr>
          <p:cNvSpPr>
            <a:spLocks noGrp="1"/>
          </p:cNvSpPr>
          <p:nvPr>
            <p:ph type="body" sz="quarter" idx="3"/>
          </p:nvPr>
        </p:nvSpPr>
        <p:spPr>
          <a:xfrm>
            <a:off x="5833265" y="1468740"/>
            <a:ext cx="4695165"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17" name="Straight Connector 16">
            <a:extLst>
              <a:ext uri="{FF2B5EF4-FFF2-40B4-BE49-F238E27FC236}">
                <a16:creationId xmlns:a16="http://schemas.microsoft.com/office/drawing/2014/main" id="{E28CCA37-00BD-0A43-8647-67DD0510A7E3}"/>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314521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Comparison_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6" name="Title 1">
            <a:extLst>
              <a:ext uri="{FF2B5EF4-FFF2-40B4-BE49-F238E27FC236}">
                <a16:creationId xmlns:a16="http://schemas.microsoft.com/office/drawing/2014/main" id="{89CD5966-5C30-E943-A71E-F48460A377D6}"/>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8" name="Content Placeholder 2">
            <a:extLst>
              <a:ext uri="{FF2B5EF4-FFF2-40B4-BE49-F238E27FC236}">
                <a16:creationId xmlns:a16="http://schemas.microsoft.com/office/drawing/2014/main" id="{CF969977-F5DB-3A45-9E9E-556F0938C059}"/>
              </a:ext>
            </a:extLst>
          </p:cNvPr>
          <p:cNvSpPr>
            <a:spLocks noGrp="1"/>
          </p:cNvSpPr>
          <p:nvPr>
            <p:ph sz="half" idx="1"/>
          </p:nvPr>
        </p:nvSpPr>
        <p:spPr>
          <a:xfrm>
            <a:off x="392623" y="2330824"/>
            <a:ext cx="5181600"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36D6BBCB-7852-8449-BC02-C5471A775B24}"/>
              </a:ext>
            </a:extLst>
          </p:cNvPr>
          <p:cNvSpPr>
            <a:spLocks noGrp="1"/>
          </p:cNvSpPr>
          <p:nvPr>
            <p:ph sz="half" idx="2"/>
          </p:nvPr>
        </p:nvSpPr>
        <p:spPr>
          <a:xfrm>
            <a:off x="6172200" y="2330824"/>
            <a:ext cx="5181600"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725055FA-EC63-034E-B383-78552FAEA374}"/>
              </a:ext>
            </a:extLst>
          </p:cNvPr>
          <p:cNvSpPr>
            <a:spLocks noGrp="1"/>
          </p:cNvSpPr>
          <p:nvPr>
            <p:ph type="body" idx="13"/>
          </p:nvPr>
        </p:nvSpPr>
        <p:spPr>
          <a:xfrm>
            <a:off x="392623" y="1468740"/>
            <a:ext cx="5157787"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Text Placeholder 4">
            <a:extLst>
              <a:ext uri="{FF2B5EF4-FFF2-40B4-BE49-F238E27FC236}">
                <a16:creationId xmlns:a16="http://schemas.microsoft.com/office/drawing/2014/main" id="{163F1262-F0B7-5B4F-A1EE-7A2D9835E6EC}"/>
              </a:ext>
            </a:extLst>
          </p:cNvPr>
          <p:cNvSpPr>
            <a:spLocks noGrp="1"/>
          </p:cNvSpPr>
          <p:nvPr>
            <p:ph type="body" sz="quarter" idx="3"/>
          </p:nvPr>
        </p:nvSpPr>
        <p:spPr>
          <a:xfrm>
            <a:off x="6172200" y="1468740"/>
            <a:ext cx="5183188"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13" name="Straight Connector 12">
            <a:extLst>
              <a:ext uri="{FF2B5EF4-FFF2-40B4-BE49-F238E27FC236}">
                <a16:creationId xmlns:a16="http://schemas.microsoft.com/office/drawing/2014/main" id="{55F5877A-6F1B-5C4C-8792-78CDE344D0E0}"/>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1277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mparison_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11B2D7F8-9505-6148-BEA2-27C4290FF6E2}"/>
              </a:ext>
            </a:extLst>
          </p:cNvPr>
          <p:cNvSpPr>
            <a:spLocks noGrp="1"/>
          </p:cNvSpPr>
          <p:nvPr>
            <p:ph sz="half" idx="1"/>
          </p:nvPr>
        </p:nvSpPr>
        <p:spPr>
          <a:xfrm>
            <a:off x="1627321"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A9ADB053-F5D5-D34D-B6E3-A8AB7297F1F9}"/>
              </a:ext>
            </a:extLst>
          </p:cNvPr>
          <p:cNvSpPr>
            <a:spLocks noGrp="1"/>
          </p:cNvSpPr>
          <p:nvPr>
            <p:ph sz="half" idx="2"/>
          </p:nvPr>
        </p:nvSpPr>
        <p:spPr>
          <a:xfrm>
            <a:off x="7067963"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a:extLst>
              <a:ext uri="{FF2B5EF4-FFF2-40B4-BE49-F238E27FC236}">
                <a16:creationId xmlns:a16="http://schemas.microsoft.com/office/drawing/2014/main" id="{B75E12F7-C53F-EB47-8D86-3CE7D6B2A8FB}"/>
              </a:ext>
            </a:extLst>
          </p:cNvPr>
          <p:cNvSpPr>
            <a:spLocks noGrp="1"/>
          </p:cNvSpPr>
          <p:nvPr>
            <p:ph type="body" idx="13"/>
          </p:nvPr>
        </p:nvSpPr>
        <p:spPr>
          <a:xfrm>
            <a:off x="1627322" y="1468740"/>
            <a:ext cx="4672156"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Text Placeholder 4">
            <a:extLst>
              <a:ext uri="{FF2B5EF4-FFF2-40B4-BE49-F238E27FC236}">
                <a16:creationId xmlns:a16="http://schemas.microsoft.com/office/drawing/2014/main" id="{0C3895DE-E9F7-5A41-91A4-BC8DE509CFFC}"/>
              </a:ext>
            </a:extLst>
          </p:cNvPr>
          <p:cNvSpPr>
            <a:spLocks noGrp="1"/>
          </p:cNvSpPr>
          <p:nvPr>
            <p:ph type="body" sz="quarter" idx="3"/>
          </p:nvPr>
        </p:nvSpPr>
        <p:spPr>
          <a:xfrm>
            <a:off x="7067963" y="1468740"/>
            <a:ext cx="4695165"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171315526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Comparison_5">
    <p:spTree>
      <p:nvGrpSpPr>
        <p:cNvPr id="1" name=""/>
        <p:cNvGrpSpPr/>
        <p:nvPr/>
      </p:nvGrpSpPr>
      <p:grpSpPr>
        <a:xfrm>
          <a:off x="0" y="0"/>
          <a:ext cx="0" cy="0"/>
          <a:chOff x="0" y="0"/>
          <a:chExt cx="0" cy="0"/>
        </a:xfrm>
      </p:grpSpPr>
      <p:sp>
        <p:nvSpPr>
          <p:cNvPr id="12" name="Picture Placeholder 5">
            <a:extLst>
              <a:ext uri="{FF2B5EF4-FFF2-40B4-BE49-F238E27FC236}">
                <a16:creationId xmlns:a16="http://schemas.microsoft.com/office/drawing/2014/main" id="{C5233AE2-5078-C34D-8EAD-6F7B344F5241}"/>
              </a:ext>
            </a:extLst>
          </p:cNvPr>
          <p:cNvSpPr>
            <a:spLocks noGrp="1"/>
          </p:cNvSpPr>
          <p:nvPr>
            <p:ph type="pic" sz="quarter" idx="15"/>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cxnSp>
        <p:nvCxnSpPr>
          <p:cNvPr id="14" name="Straight Connector 13">
            <a:extLst>
              <a:ext uri="{FF2B5EF4-FFF2-40B4-BE49-F238E27FC236}">
                <a16:creationId xmlns:a16="http://schemas.microsoft.com/office/drawing/2014/main" id="{24699EEF-FB75-1A46-B6B6-39CCF65A9EA4}"/>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6" name="Title 1">
            <a:extLst>
              <a:ext uri="{FF2B5EF4-FFF2-40B4-BE49-F238E27FC236}">
                <a16:creationId xmlns:a16="http://schemas.microsoft.com/office/drawing/2014/main" id="{89CD5966-5C30-E943-A71E-F48460A377D6}"/>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sp>
        <p:nvSpPr>
          <p:cNvPr id="8" name="Content Placeholder 2">
            <a:extLst>
              <a:ext uri="{FF2B5EF4-FFF2-40B4-BE49-F238E27FC236}">
                <a16:creationId xmlns:a16="http://schemas.microsoft.com/office/drawing/2014/main" id="{CF969977-F5DB-3A45-9E9E-556F0938C059}"/>
              </a:ext>
            </a:extLst>
          </p:cNvPr>
          <p:cNvSpPr>
            <a:spLocks noGrp="1"/>
          </p:cNvSpPr>
          <p:nvPr>
            <p:ph sz="half" idx="1"/>
          </p:nvPr>
        </p:nvSpPr>
        <p:spPr>
          <a:xfrm>
            <a:off x="392623" y="2330824"/>
            <a:ext cx="5181600" cy="3846139"/>
          </a:xfrm>
        </p:spPr>
        <p:txBody>
          <a:bodyPr>
            <a:normAutofit/>
          </a:bodyPr>
          <a:lstStyle>
            <a:lvl1pPr>
              <a:lnSpc>
                <a:spcPct val="100000"/>
              </a:lnSpc>
              <a:defRPr sz="1600">
                <a:solidFill>
                  <a:schemeClr val="bg1"/>
                </a:solidFill>
                <a:latin typeface="+mj-lt"/>
                <a:cs typeface="Calibri" panose="020F0502020204030204" pitchFamily="34" charset="0"/>
              </a:defRPr>
            </a:lvl1pPr>
            <a:lvl2pPr>
              <a:lnSpc>
                <a:spcPct val="100000"/>
              </a:lnSpc>
              <a:defRPr sz="1600">
                <a:solidFill>
                  <a:schemeClr val="bg1"/>
                </a:solidFill>
                <a:latin typeface="+mj-lt"/>
                <a:cs typeface="Calibri" panose="020F0502020204030204" pitchFamily="34" charset="0"/>
              </a:defRPr>
            </a:lvl2pPr>
            <a:lvl3pPr>
              <a:lnSpc>
                <a:spcPct val="100000"/>
              </a:lnSpc>
              <a:defRPr sz="1600">
                <a:solidFill>
                  <a:schemeClr val="bg1"/>
                </a:solidFill>
                <a:latin typeface="+mj-lt"/>
                <a:cs typeface="Calibri" panose="020F0502020204030204" pitchFamily="34" charset="0"/>
              </a:defRPr>
            </a:lvl3pPr>
            <a:lvl4pPr>
              <a:lnSpc>
                <a:spcPct val="100000"/>
              </a:lnSpc>
              <a:defRPr sz="1600">
                <a:solidFill>
                  <a:schemeClr val="bg1"/>
                </a:solidFill>
                <a:latin typeface="+mj-lt"/>
                <a:cs typeface="Calibri" panose="020F0502020204030204" pitchFamily="34" charset="0"/>
              </a:defRPr>
            </a:lvl4pPr>
            <a:lvl5pPr>
              <a:lnSpc>
                <a:spcPct val="100000"/>
              </a:lnSpc>
              <a:defRPr sz="1600">
                <a:solidFill>
                  <a:schemeClr val="bg1"/>
                </a:solidFill>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36D6BBCB-7852-8449-BC02-C5471A775B24}"/>
              </a:ext>
            </a:extLst>
          </p:cNvPr>
          <p:cNvSpPr>
            <a:spLocks noGrp="1"/>
          </p:cNvSpPr>
          <p:nvPr>
            <p:ph sz="half" idx="2"/>
          </p:nvPr>
        </p:nvSpPr>
        <p:spPr>
          <a:xfrm>
            <a:off x="6172200" y="2330824"/>
            <a:ext cx="5181600" cy="3846139"/>
          </a:xfrm>
        </p:spPr>
        <p:txBody>
          <a:bodyPr>
            <a:normAutofit/>
          </a:bodyPr>
          <a:lstStyle>
            <a:lvl1pPr>
              <a:lnSpc>
                <a:spcPct val="100000"/>
              </a:lnSpc>
              <a:defRPr sz="1600">
                <a:solidFill>
                  <a:schemeClr val="bg1"/>
                </a:solidFill>
                <a:latin typeface="+mj-lt"/>
                <a:cs typeface="Calibri" panose="020F0502020204030204" pitchFamily="34" charset="0"/>
              </a:defRPr>
            </a:lvl1pPr>
            <a:lvl2pPr>
              <a:lnSpc>
                <a:spcPct val="100000"/>
              </a:lnSpc>
              <a:defRPr sz="1600">
                <a:solidFill>
                  <a:schemeClr val="bg1"/>
                </a:solidFill>
                <a:latin typeface="+mj-lt"/>
                <a:cs typeface="Calibri" panose="020F0502020204030204" pitchFamily="34" charset="0"/>
              </a:defRPr>
            </a:lvl2pPr>
            <a:lvl3pPr>
              <a:lnSpc>
                <a:spcPct val="100000"/>
              </a:lnSpc>
              <a:defRPr sz="1600">
                <a:solidFill>
                  <a:schemeClr val="bg1"/>
                </a:solidFill>
                <a:latin typeface="+mj-lt"/>
                <a:cs typeface="Calibri" panose="020F0502020204030204" pitchFamily="34" charset="0"/>
              </a:defRPr>
            </a:lvl3pPr>
            <a:lvl4pPr>
              <a:lnSpc>
                <a:spcPct val="100000"/>
              </a:lnSpc>
              <a:defRPr sz="1600">
                <a:solidFill>
                  <a:schemeClr val="bg1"/>
                </a:solidFill>
                <a:latin typeface="+mj-lt"/>
                <a:cs typeface="Calibri" panose="020F0502020204030204" pitchFamily="34" charset="0"/>
              </a:defRPr>
            </a:lvl4pPr>
            <a:lvl5pPr>
              <a:lnSpc>
                <a:spcPct val="100000"/>
              </a:lnSpc>
              <a:defRPr sz="1600">
                <a:solidFill>
                  <a:schemeClr val="bg1"/>
                </a:solidFill>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725055FA-EC63-034E-B383-78552FAEA374}"/>
              </a:ext>
            </a:extLst>
          </p:cNvPr>
          <p:cNvSpPr>
            <a:spLocks noGrp="1"/>
          </p:cNvSpPr>
          <p:nvPr>
            <p:ph type="body" idx="13"/>
          </p:nvPr>
        </p:nvSpPr>
        <p:spPr>
          <a:xfrm>
            <a:off x="392623" y="1468740"/>
            <a:ext cx="5157787" cy="823912"/>
          </a:xfrm>
        </p:spPr>
        <p:txBody>
          <a:bodyPr anchor="b">
            <a:normAutofit/>
          </a:bodyPr>
          <a:lstStyle>
            <a:lvl1pPr marL="0" indent="0">
              <a:buNone/>
              <a:defRPr sz="2800" b="1">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Text Placeholder 4">
            <a:extLst>
              <a:ext uri="{FF2B5EF4-FFF2-40B4-BE49-F238E27FC236}">
                <a16:creationId xmlns:a16="http://schemas.microsoft.com/office/drawing/2014/main" id="{163F1262-F0B7-5B4F-A1EE-7A2D9835E6EC}"/>
              </a:ext>
            </a:extLst>
          </p:cNvPr>
          <p:cNvSpPr>
            <a:spLocks noGrp="1"/>
          </p:cNvSpPr>
          <p:nvPr>
            <p:ph type="body" sz="quarter" idx="3"/>
          </p:nvPr>
        </p:nvSpPr>
        <p:spPr>
          <a:xfrm>
            <a:off x="6172200" y="1468740"/>
            <a:ext cx="5183188" cy="823912"/>
          </a:xfrm>
        </p:spPr>
        <p:txBody>
          <a:bodyPr anchor="b">
            <a:normAutofit/>
          </a:bodyPr>
          <a:lstStyle>
            <a:lvl1pPr marL="0" indent="0">
              <a:buNone/>
              <a:defRPr sz="2800" b="1">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13" name="Straight Connector 12">
            <a:extLst>
              <a:ext uri="{FF2B5EF4-FFF2-40B4-BE49-F238E27FC236}">
                <a16:creationId xmlns:a16="http://schemas.microsoft.com/office/drawing/2014/main" id="{55F5877A-6F1B-5C4C-8792-78CDE344D0E0}"/>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551681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Image_2">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92623" y="588936"/>
            <a:ext cx="11432584" cy="5976637"/>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cxnSp>
        <p:nvCxnSpPr>
          <p:cNvPr id="5" name="Straight Connector 4">
            <a:extLst>
              <a:ext uri="{FF2B5EF4-FFF2-40B4-BE49-F238E27FC236}">
                <a16:creationId xmlns:a16="http://schemas.microsoft.com/office/drawing/2014/main" id="{2C41291C-383F-CF4B-AB8E-2B40741A62AF}"/>
              </a:ext>
            </a:extLst>
          </p:cNvPr>
          <p:cNvCxnSpPr>
            <a:cxnSpLocks/>
          </p:cNvCxnSpPr>
          <p:nvPr userDrawn="1"/>
        </p:nvCxnSpPr>
        <p:spPr>
          <a:xfrm>
            <a:off x="0" y="292426"/>
            <a:ext cx="1219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34C5937-11C0-4E5A-867C-7AB68EA532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66095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Image_3">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92623" y="292426"/>
            <a:ext cx="10219457"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cxnSp>
        <p:nvCxnSpPr>
          <p:cNvPr id="4" name="Straight Connector 3">
            <a:extLst>
              <a:ext uri="{FF2B5EF4-FFF2-40B4-BE49-F238E27FC236}">
                <a16:creationId xmlns:a16="http://schemas.microsoft.com/office/drawing/2014/main" id="{F516C013-C8E5-B44C-B6D6-DE71D0CC52C4}"/>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4E2D069-321B-434C-BB63-530EE51B64A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0088113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Image_5">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cxnSp>
        <p:nvCxnSpPr>
          <p:cNvPr id="7" name="Straight Connector 6">
            <a:extLst>
              <a:ext uri="{FF2B5EF4-FFF2-40B4-BE49-F238E27FC236}">
                <a16:creationId xmlns:a16="http://schemas.microsoft.com/office/drawing/2014/main" id="{43A34E77-65E8-214A-93DD-907ECB950F42}"/>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9C15D6B-DF62-4A31-87F3-2084A6C590A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3993579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Image and Content_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6993359" y="1"/>
            <a:ext cx="5198641" cy="6858002"/>
          </a:xfrm>
          <a:prstGeom prst="rect">
            <a:avLst/>
          </a:prstGeom>
          <a:solidFill>
            <a:schemeClr val="accent4">
              <a:lumMod val="50000"/>
            </a:schemeClr>
          </a:solidFill>
        </p:spPr>
        <p:txBody>
          <a:bodyPr/>
          <a:lstStyle/>
          <a:p>
            <a:r>
              <a:rPr lang="en-US"/>
              <a:t>Click icon to add picture</a:t>
            </a:r>
            <a:endParaRPr lang="id-ID"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48661" y="339645"/>
            <a:ext cx="4890577"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45581" y="1507066"/>
            <a:ext cx="4890578"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B907ACF-A34F-FE4A-8511-B7FE12F69496}"/>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547577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Image and Content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0" y="1"/>
            <a:ext cx="5198641" cy="6858002"/>
          </a:xfrm>
          <a:prstGeom prst="rect">
            <a:avLst/>
          </a:prstGeom>
          <a:solidFill>
            <a:schemeClr val="accent4">
              <a:lumMod val="50000"/>
            </a:schemeClr>
          </a:solidFill>
        </p:spPr>
        <p:txBody>
          <a:bodyPr/>
          <a:lstStyle/>
          <a:p>
            <a:r>
              <a:rPr lang="en-US"/>
              <a:t>Click icon to add picture</a:t>
            </a:r>
            <a:endParaRPr lang="id-ID"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5711877" y="339645"/>
            <a:ext cx="4890577"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5708797" y="1507066"/>
            <a:ext cx="4890578"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34037ED-B73E-2946-8FAC-2803EA71C585}"/>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711371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Image and Content_5">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1" y="1"/>
            <a:ext cx="12192000" cy="6858002"/>
          </a:xfrm>
          <a:prstGeom prst="rect">
            <a:avLst/>
          </a:prstGeom>
          <a:solidFill>
            <a:schemeClr val="accent4">
              <a:lumMod val="50000"/>
            </a:schemeClr>
          </a:solidFill>
        </p:spPr>
        <p:txBody>
          <a:bodyPr/>
          <a:lstStyle/>
          <a:p>
            <a:r>
              <a:rPr lang="en-US"/>
              <a:t>Click icon to add picture</a:t>
            </a:r>
            <a:endParaRPr lang="id-ID"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69E9592-D634-1947-B3FB-EB3B7F16FF28}"/>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6D456EAF-F3B8-AF4A-90FF-4B0693C56A33}"/>
              </a:ext>
            </a:extLst>
          </p:cNvPr>
          <p:cNvSpPr>
            <a:spLocks noGrp="1"/>
          </p:cNvSpPr>
          <p:nvPr>
            <p:ph type="ctrTitle" hasCustomPrompt="1"/>
          </p:nvPr>
        </p:nvSpPr>
        <p:spPr>
          <a:xfrm>
            <a:off x="392623" y="339645"/>
            <a:ext cx="4890577"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sp>
        <p:nvSpPr>
          <p:cNvPr id="15" name="Text Placeholder 10">
            <a:extLst>
              <a:ext uri="{FF2B5EF4-FFF2-40B4-BE49-F238E27FC236}">
                <a16:creationId xmlns:a16="http://schemas.microsoft.com/office/drawing/2014/main" id="{F7FB4ADF-1B3E-A442-B2C9-518CBE7637DB}"/>
              </a:ext>
            </a:extLst>
          </p:cNvPr>
          <p:cNvSpPr>
            <a:spLocks noGrp="1"/>
          </p:cNvSpPr>
          <p:nvPr>
            <p:ph type="body" sz="quarter" idx="14"/>
          </p:nvPr>
        </p:nvSpPr>
        <p:spPr>
          <a:xfrm>
            <a:off x="392624" y="1507066"/>
            <a:ext cx="4890578" cy="4849283"/>
          </a:xfrm>
        </p:spPr>
        <p:txBody>
          <a:bodyPr lIns="0" rIns="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728123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Image and Caption_2">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46059" y="292426"/>
            <a:ext cx="6297515"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7313354" y="4418889"/>
            <a:ext cx="3289100" cy="637507"/>
          </a:xfrm>
        </p:spPr>
        <p:txBody>
          <a:bodyPr lIns="0" rIns="0" anchor="b">
            <a:noAutofit/>
          </a:bodyPr>
          <a:lstStyle>
            <a:lvl1pPr algn="l">
              <a:defRPr sz="4000" b="0" i="0" cap="all" baseline="0">
                <a:solidFill>
                  <a:schemeClr val="accent4">
                    <a:lumMod val="75000"/>
                  </a:schemeClr>
                </a:solidFill>
                <a:latin typeface="Sagona ExtraLight" panose="02020303050505020204" pitchFamily="18" charset="0"/>
              </a:defRPr>
            </a:lvl1pPr>
          </a:lstStyle>
          <a:p>
            <a:r>
              <a:rPr lang="en-US" dirty="0"/>
              <a:t>TITLE </a:t>
            </a:r>
            <a:br>
              <a:rPr lang="en-US" dirty="0"/>
            </a:br>
            <a:r>
              <a:rPr lang="en-US" dirty="0"/>
              <a:t>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7313355" y="5080791"/>
            <a:ext cx="3289100" cy="1484783"/>
          </a:xfrm>
        </p:spPr>
        <p:txBody>
          <a:bodyPr lIns="0" rIns="0" anchor="t">
            <a:normAutofit/>
          </a:bodyPr>
          <a:lstStyle>
            <a:lvl1pPr marL="0" indent="0">
              <a:lnSpc>
                <a:spcPct val="100000"/>
              </a:lnSpc>
              <a:buNone/>
              <a:defRPr sz="1400">
                <a:latin typeface="+mj-lt"/>
              </a:defRPr>
            </a:lvl1pPr>
            <a:lvl2pPr marL="457200" indent="0">
              <a:lnSpc>
                <a:spcPct val="100000"/>
              </a:lnSpc>
              <a:buNone/>
              <a:defRPr sz="1400">
                <a:latin typeface="+mj-lt"/>
              </a:defRPr>
            </a:lvl2pPr>
            <a:lvl3pPr marL="914400" indent="0">
              <a:lnSpc>
                <a:spcPct val="100000"/>
              </a:lnSpc>
              <a:buNone/>
              <a:defRPr sz="1400">
                <a:latin typeface="+mj-lt"/>
              </a:defRPr>
            </a:lvl3pPr>
            <a:lvl4pPr marL="1371600" indent="0">
              <a:lnSpc>
                <a:spcPct val="100000"/>
              </a:lnSpc>
              <a:buNone/>
              <a:defRPr sz="1400">
                <a:latin typeface="+mj-lt"/>
              </a:defRPr>
            </a:lvl4pPr>
            <a:lvl5pPr marL="1828800" indent="0">
              <a:lnSpc>
                <a:spcPct val="100000"/>
              </a:lnSpc>
              <a:buNone/>
              <a:defRPr sz="14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B39C4094-208E-7E4A-848A-F76A1573073A}"/>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827075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Image and Caption_3">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5445942" y="292426"/>
            <a:ext cx="6297515"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392622" y="4418889"/>
            <a:ext cx="4609683" cy="637507"/>
          </a:xfrm>
        </p:spPr>
        <p:txBody>
          <a:bodyPr lIns="0" rIns="0" anchor="b">
            <a:noAutofit/>
          </a:bodyPr>
          <a:lstStyle>
            <a:lvl1pPr algn="l">
              <a:defRPr sz="4000" b="0" i="0" cap="all" baseline="0">
                <a:solidFill>
                  <a:schemeClr val="accent4">
                    <a:lumMod val="75000"/>
                  </a:schemeClr>
                </a:solidFill>
                <a:latin typeface="Sagona ExtraLight" panose="02020303050505020204" pitchFamily="18" charset="0"/>
              </a:defRPr>
            </a:lvl1pPr>
          </a:lstStyle>
          <a:p>
            <a:r>
              <a:rPr lang="en-US" dirty="0"/>
              <a:t>TITLE 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392622" y="5080791"/>
            <a:ext cx="4609683" cy="1484783"/>
          </a:xfrm>
        </p:spPr>
        <p:txBody>
          <a:bodyPr lIns="0" rIns="0" anchor="t">
            <a:normAutofit/>
          </a:bodyPr>
          <a:lstStyle>
            <a:lvl1pPr marL="0" indent="0">
              <a:lnSpc>
                <a:spcPct val="100000"/>
              </a:lnSpc>
              <a:buNone/>
              <a:defRPr sz="1400">
                <a:latin typeface="+mj-lt"/>
              </a:defRPr>
            </a:lvl1pPr>
            <a:lvl2pPr marL="457200" indent="0">
              <a:lnSpc>
                <a:spcPct val="100000"/>
              </a:lnSpc>
              <a:buNone/>
              <a:defRPr sz="1400">
                <a:latin typeface="+mj-lt"/>
              </a:defRPr>
            </a:lvl2pPr>
            <a:lvl3pPr marL="914400" indent="0">
              <a:lnSpc>
                <a:spcPct val="100000"/>
              </a:lnSpc>
              <a:buNone/>
              <a:defRPr sz="1400">
                <a:latin typeface="+mj-lt"/>
              </a:defRPr>
            </a:lvl3pPr>
            <a:lvl4pPr marL="1371600" indent="0">
              <a:lnSpc>
                <a:spcPct val="100000"/>
              </a:lnSpc>
              <a:buNone/>
              <a:defRPr sz="1400">
                <a:latin typeface="+mj-lt"/>
              </a:defRPr>
            </a:lvl4pPr>
            <a:lvl5pPr marL="1828800" indent="0">
              <a:lnSpc>
                <a:spcPct val="100000"/>
              </a:lnSpc>
              <a:buNone/>
              <a:defRPr sz="14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8BE71BC7-72EE-294C-9A39-61A77EE295A0}"/>
              </a:ext>
            </a:extLst>
          </p:cNvPr>
          <p:cNvCxnSpPr>
            <a:cxnSpLocks/>
          </p:cNvCxnSpPr>
          <p:nvPr userDrawn="1"/>
        </p:nvCxnSpPr>
        <p:spPr>
          <a:xfrm>
            <a:off x="392623" y="5080791"/>
            <a:ext cx="4609683"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829938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Image and Caption_4">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1645581" y="4418889"/>
            <a:ext cx="3289100" cy="637507"/>
          </a:xfrm>
        </p:spPr>
        <p:txBody>
          <a:bodyPr lIns="0" rIns="0" anchor="b">
            <a:noAutofit/>
          </a:bodyPr>
          <a:lstStyle>
            <a:lvl1pPr algn="l">
              <a:defRPr sz="4000" b="0" i="0" cap="all" baseline="0">
                <a:solidFill>
                  <a:schemeClr val="bg1"/>
                </a:solidFill>
                <a:latin typeface="Sagona ExtraLight" panose="02020303050505020204" pitchFamily="18" charset="0"/>
              </a:defRPr>
            </a:lvl1pPr>
          </a:lstStyle>
          <a:p>
            <a:r>
              <a:rPr lang="en-US" dirty="0"/>
              <a:t>TITLE </a:t>
            </a:r>
            <a:br>
              <a:rPr lang="en-US" dirty="0"/>
            </a:br>
            <a:r>
              <a:rPr lang="en-US" dirty="0"/>
              <a:t>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1645582" y="5080791"/>
            <a:ext cx="3289100" cy="1484783"/>
          </a:xfrm>
        </p:spPr>
        <p:txBody>
          <a:bodyPr lIns="0" rIns="0" anchor="t">
            <a:normAutofit/>
          </a:bodyPr>
          <a:lstStyle>
            <a:lvl1pPr marL="0" indent="0">
              <a:lnSpc>
                <a:spcPct val="100000"/>
              </a:lnSpc>
              <a:buNone/>
              <a:defRPr sz="1400">
                <a:solidFill>
                  <a:schemeClr val="bg1"/>
                </a:solidFill>
                <a:latin typeface="+mj-lt"/>
              </a:defRPr>
            </a:lvl1pPr>
            <a:lvl2pPr marL="457200" indent="0">
              <a:lnSpc>
                <a:spcPct val="100000"/>
              </a:lnSpc>
              <a:buNone/>
              <a:defRPr sz="1400">
                <a:solidFill>
                  <a:schemeClr val="bg1"/>
                </a:solidFill>
                <a:latin typeface="+mj-lt"/>
              </a:defRPr>
            </a:lvl2pPr>
            <a:lvl3pPr marL="914400" indent="0">
              <a:lnSpc>
                <a:spcPct val="100000"/>
              </a:lnSpc>
              <a:buNone/>
              <a:defRPr sz="1400">
                <a:solidFill>
                  <a:schemeClr val="bg1"/>
                </a:solidFill>
                <a:latin typeface="+mj-lt"/>
              </a:defRPr>
            </a:lvl3pPr>
            <a:lvl4pPr marL="1371600" indent="0">
              <a:lnSpc>
                <a:spcPct val="100000"/>
              </a:lnSpc>
              <a:buNone/>
              <a:defRPr sz="1400">
                <a:solidFill>
                  <a:schemeClr val="bg1"/>
                </a:solidFill>
                <a:latin typeface="+mj-lt"/>
              </a:defRPr>
            </a:lvl4pPr>
            <a:lvl5pPr marL="1828800" indent="0">
              <a:lnSpc>
                <a:spcPct val="100000"/>
              </a:lnSpc>
              <a:buNone/>
              <a:defRPr sz="14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776AC280-5A8D-B048-BECC-9C306F32508F}"/>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0964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29406590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Divider Slide_4">
    <p:bg>
      <p:bgPr>
        <a:solidFill>
          <a:schemeClr val="accent4">
            <a:lumMod val="50000"/>
          </a:schemeClr>
        </a:solidFill>
        <a:effectLst/>
      </p:bgPr>
    </p:bg>
    <p:spTree>
      <p:nvGrpSpPr>
        <p:cNvPr id="1" name=""/>
        <p:cNvGrpSpPr/>
        <p:nvPr/>
      </p:nvGrpSpPr>
      <p:grpSpPr>
        <a:xfrm>
          <a:off x="0" y="0"/>
          <a:ext cx="0" cy="0"/>
          <a:chOff x="0" y="0"/>
          <a:chExt cx="0" cy="0"/>
        </a:xfrm>
      </p:grpSpPr>
      <p:pic>
        <p:nvPicPr>
          <p:cNvPr id="7" name="Picture Placeholder 21" descr="Woman on tablet ">
            <a:extLst>
              <a:ext uri="{FF2B5EF4-FFF2-40B4-BE49-F238E27FC236}">
                <a16:creationId xmlns:a16="http://schemas.microsoft.com/office/drawing/2014/main" id="{79F82B97-E9C9-C740-AE3A-A0BB4822DD8F}"/>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1124487" y="0"/>
            <a:ext cx="11067514" cy="6858000"/>
          </a:xfrm>
          <a:prstGeom prst="rect">
            <a:avLst/>
          </a:prstGeom>
          <a:solidFill>
            <a:schemeClr val="tx1"/>
          </a:solidFill>
        </p:spPr>
      </p:pic>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1124487" y="-1"/>
            <a:ext cx="11067514"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Sagona ExtraLight" panose="02020303050505020204" pitchFamily="18" charset="0"/>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6C4B436F-A511-A141-900B-BA20A19A1BCE}"/>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947513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Image and Caption_5">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1F4417F7-7CDE-DF44-9B0E-AC44EE99BF4B}"/>
              </a:ext>
            </a:extLst>
          </p:cNvPr>
          <p:cNvSpPr>
            <a:spLocks noGrp="1"/>
          </p:cNvSpPr>
          <p:nvPr>
            <p:ph type="pic" sz="quarter" idx="10"/>
          </p:nvPr>
        </p:nvSpPr>
        <p:spPr>
          <a:xfrm>
            <a:off x="0" y="0"/>
            <a:ext cx="1219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solidFill>
                  <a:schemeClr val="bg1"/>
                </a:solidFill>
              </a:defRPr>
            </a:lvl1pPr>
          </a:lstStyle>
          <a:p>
            <a:r>
              <a:rPr lang="en-US"/>
              <a:t>Click icon to add picture</a:t>
            </a:r>
            <a:endParaRPr lang="en-US" dirty="0"/>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392622" y="3429000"/>
            <a:ext cx="4609683" cy="637507"/>
          </a:xfrm>
        </p:spPr>
        <p:txBody>
          <a:bodyPr lIns="0" rIns="0" anchor="b">
            <a:noAutofit/>
          </a:bodyPr>
          <a:lstStyle>
            <a:lvl1pPr algn="l">
              <a:defRPr sz="4000" b="0" i="0" cap="all" baseline="0">
                <a:solidFill>
                  <a:schemeClr val="bg1"/>
                </a:solidFill>
                <a:latin typeface="Sagona ExtraLight" panose="02020303050505020204" pitchFamily="18" charset="0"/>
              </a:defRPr>
            </a:lvl1pPr>
          </a:lstStyle>
          <a:p>
            <a:r>
              <a:rPr lang="en-US" dirty="0"/>
              <a:t>TITLE 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392622" y="4090902"/>
            <a:ext cx="4609683" cy="1484783"/>
          </a:xfrm>
        </p:spPr>
        <p:txBody>
          <a:bodyPr lIns="0" rIns="0" anchor="t">
            <a:normAutofit/>
          </a:bodyPr>
          <a:lstStyle>
            <a:lvl1pPr marL="0" indent="0">
              <a:lnSpc>
                <a:spcPct val="100000"/>
              </a:lnSpc>
              <a:buNone/>
              <a:defRPr sz="1400">
                <a:solidFill>
                  <a:schemeClr val="bg1"/>
                </a:solidFill>
                <a:latin typeface="+mj-lt"/>
              </a:defRPr>
            </a:lvl1pPr>
            <a:lvl2pPr marL="457200" indent="0">
              <a:lnSpc>
                <a:spcPct val="100000"/>
              </a:lnSpc>
              <a:buNone/>
              <a:defRPr sz="1400">
                <a:solidFill>
                  <a:schemeClr val="bg1"/>
                </a:solidFill>
                <a:latin typeface="+mj-lt"/>
              </a:defRPr>
            </a:lvl2pPr>
            <a:lvl3pPr marL="914400" indent="0">
              <a:lnSpc>
                <a:spcPct val="100000"/>
              </a:lnSpc>
              <a:buNone/>
              <a:defRPr sz="1400">
                <a:solidFill>
                  <a:schemeClr val="bg1"/>
                </a:solidFill>
                <a:latin typeface="+mj-lt"/>
              </a:defRPr>
            </a:lvl3pPr>
            <a:lvl4pPr marL="1371600" indent="0">
              <a:lnSpc>
                <a:spcPct val="100000"/>
              </a:lnSpc>
              <a:buNone/>
              <a:defRPr sz="1400">
                <a:solidFill>
                  <a:schemeClr val="bg1"/>
                </a:solidFill>
                <a:latin typeface="+mj-lt"/>
              </a:defRPr>
            </a:lvl4pPr>
            <a:lvl5pPr marL="1828800" indent="0">
              <a:lnSpc>
                <a:spcPct val="100000"/>
              </a:lnSpc>
              <a:buNone/>
              <a:defRPr sz="14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79F22032-BAB9-744C-B14E-54350BBD1C71}"/>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063148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Overview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2" y="339645"/>
            <a:ext cx="10219457"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Rectangle: Rounded Corners 16">
            <a:extLst>
              <a:ext uri="{FF2B5EF4-FFF2-40B4-BE49-F238E27FC236}">
                <a16:creationId xmlns:a16="http://schemas.microsoft.com/office/drawing/2014/main" id="{B3776AA3-9860-D247-8A43-85FD58FFFD43}"/>
              </a:ext>
            </a:extLst>
          </p:cNvPr>
          <p:cNvSpPr/>
          <p:nvPr/>
        </p:nvSpPr>
        <p:spPr>
          <a:xfrm>
            <a:off x="392622" y="229400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464682" y="2366353"/>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57" name="Rectangle: Rounded Corners 16">
            <a:extLst>
              <a:ext uri="{FF2B5EF4-FFF2-40B4-BE49-F238E27FC236}">
                <a16:creationId xmlns:a16="http://schemas.microsoft.com/office/drawing/2014/main" id="{F5244B71-4557-B64C-8C28-456C7623AE5B}"/>
              </a:ext>
            </a:extLst>
          </p:cNvPr>
          <p:cNvSpPr/>
          <p:nvPr userDrawn="1"/>
        </p:nvSpPr>
        <p:spPr>
          <a:xfrm>
            <a:off x="392622" y="3519693"/>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464682" y="3592038"/>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61" name="Rectangle: Rounded Corners 16">
            <a:extLst>
              <a:ext uri="{FF2B5EF4-FFF2-40B4-BE49-F238E27FC236}">
                <a16:creationId xmlns:a16="http://schemas.microsoft.com/office/drawing/2014/main" id="{1A5F3004-02A9-1E43-A3E5-8ABCD5ED1A1C}"/>
              </a:ext>
            </a:extLst>
          </p:cNvPr>
          <p:cNvSpPr/>
          <p:nvPr userDrawn="1"/>
        </p:nvSpPr>
        <p:spPr>
          <a:xfrm>
            <a:off x="392622" y="4784289"/>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464682" y="4856634"/>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98" name="Rectangle: Rounded Corners 16">
            <a:extLst>
              <a:ext uri="{FF2B5EF4-FFF2-40B4-BE49-F238E27FC236}">
                <a16:creationId xmlns:a16="http://schemas.microsoft.com/office/drawing/2014/main" id="{491E125D-06D1-A343-A3C9-CBC63A66CDC0}"/>
              </a:ext>
            </a:extLst>
          </p:cNvPr>
          <p:cNvSpPr/>
          <p:nvPr userDrawn="1"/>
        </p:nvSpPr>
        <p:spPr>
          <a:xfrm>
            <a:off x="5605550" y="229400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5683052" y="2366353"/>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100" name="Rectangle: Rounded Corners 16">
            <a:extLst>
              <a:ext uri="{FF2B5EF4-FFF2-40B4-BE49-F238E27FC236}">
                <a16:creationId xmlns:a16="http://schemas.microsoft.com/office/drawing/2014/main" id="{9DDF7684-5C6D-B344-A059-87C2BDD8657A}"/>
              </a:ext>
            </a:extLst>
          </p:cNvPr>
          <p:cNvSpPr/>
          <p:nvPr userDrawn="1"/>
        </p:nvSpPr>
        <p:spPr>
          <a:xfrm>
            <a:off x="5610992" y="3519693"/>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5683052" y="3592038"/>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102" name="Rectangle: Rounded Corners 16">
            <a:extLst>
              <a:ext uri="{FF2B5EF4-FFF2-40B4-BE49-F238E27FC236}">
                <a16:creationId xmlns:a16="http://schemas.microsoft.com/office/drawing/2014/main" id="{FE14D617-9285-9D4D-84E4-7BBD145B397E}"/>
              </a:ext>
            </a:extLst>
          </p:cNvPr>
          <p:cNvSpPr/>
          <p:nvPr userDrawn="1"/>
        </p:nvSpPr>
        <p:spPr>
          <a:xfrm>
            <a:off x="5610992" y="4784289"/>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5683052" y="4856634"/>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1222571" y="2512451"/>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1222570" y="2265592"/>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1222571" y="3745506"/>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1222570" y="3498647"/>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1222571" y="5006270"/>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1222570" y="4759411"/>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6500441" y="2512451"/>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6500441" y="2265592"/>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6500441" y="3745506"/>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6500441" y="3498647"/>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6500441" y="5006270"/>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6500441" y="4759411"/>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42" name="Straight Connector 41">
            <a:extLst>
              <a:ext uri="{FF2B5EF4-FFF2-40B4-BE49-F238E27FC236}">
                <a16:creationId xmlns:a16="http://schemas.microsoft.com/office/drawing/2014/main" id="{58A232C0-1AC5-164D-B8B6-CC8F07CF2E21}"/>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851415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Overview_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F93E56-30EE-384E-9A8A-090C645582DB}"/>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Rectangle: Rounded Corners 16">
            <a:extLst>
              <a:ext uri="{FF2B5EF4-FFF2-40B4-BE49-F238E27FC236}">
                <a16:creationId xmlns:a16="http://schemas.microsoft.com/office/drawing/2014/main" id="{B3776AA3-9860-D247-8A43-85FD58FFFD43}"/>
              </a:ext>
            </a:extLst>
          </p:cNvPr>
          <p:cNvSpPr/>
          <p:nvPr/>
        </p:nvSpPr>
        <p:spPr>
          <a:xfrm>
            <a:off x="392623" y="2356447"/>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464683" y="2428792"/>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57" name="Rectangle: Rounded Corners 16">
            <a:extLst>
              <a:ext uri="{FF2B5EF4-FFF2-40B4-BE49-F238E27FC236}">
                <a16:creationId xmlns:a16="http://schemas.microsoft.com/office/drawing/2014/main" id="{F5244B71-4557-B64C-8C28-456C7623AE5B}"/>
              </a:ext>
            </a:extLst>
          </p:cNvPr>
          <p:cNvSpPr/>
          <p:nvPr userDrawn="1"/>
        </p:nvSpPr>
        <p:spPr>
          <a:xfrm>
            <a:off x="392623" y="3582132"/>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464683" y="3654477"/>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61" name="Rectangle: Rounded Corners 16">
            <a:extLst>
              <a:ext uri="{FF2B5EF4-FFF2-40B4-BE49-F238E27FC236}">
                <a16:creationId xmlns:a16="http://schemas.microsoft.com/office/drawing/2014/main" id="{1A5F3004-02A9-1E43-A3E5-8ABCD5ED1A1C}"/>
              </a:ext>
            </a:extLst>
          </p:cNvPr>
          <p:cNvSpPr/>
          <p:nvPr userDrawn="1"/>
        </p:nvSpPr>
        <p:spPr>
          <a:xfrm>
            <a:off x="392623" y="484672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464683" y="4919073"/>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98" name="Rectangle: Rounded Corners 16">
            <a:extLst>
              <a:ext uri="{FF2B5EF4-FFF2-40B4-BE49-F238E27FC236}">
                <a16:creationId xmlns:a16="http://schemas.microsoft.com/office/drawing/2014/main" id="{491E125D-06D1-A343-A3C9-CBC63A66CDC0}"/>
              </a:ext>
            </a:extLst>
          </p:cNvPr>
          <p:cNvSpPr/>
          <p:nvPr userDrawn="1"/>
        </p:nvSpPr>
        <p:spPr>
          <a:xfrm>
            <a:off x="6472581" y="2356447"/>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6544641" y="2428792"/>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100" name="Rectangle: Rounded Corners 16">
            <a:extLst>
              <a:ext uri="{FF2B5EF4-FFF2-40B4-BE49-F238E27FC236}">
                <a16:creationId xmlns:a16="http://schemas.microsoft.com/office/drawing/2014/main" id="{9DDF7684-5C6D-B344-A059-87C2BDD8657A}"/>
              </a:ext>
            </a:extLst>
          </p:cNvPr>
          <p:cNvSpPr/>
          <p:nvPr userDrawn="1"/>
        </p:nvSpPr>
        <p:spPr>
          <a:xfrm>
            <a:off x="6472581" y="3582132"/>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6544641" y="3654477"/>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102" name="Rectangle: Rounded Corners 16">
            <a:extLst>
              <a:ext uri="{FF2B5EF4-FFF2-40B4-BE49-F238E27FC236}">
                <a16:creationId xmlns:a16="http://schemas.microsoft.com/office/drawing/2014/main" id="{FE14D617-9285-9D4D-84E4-7BBD145B397E}"/>
              </a:ext>
            </a:extLst>
          </p:cNvPr>
          <p:cNvSpPr/>
          <p:nvPr userDrawn="1"/>
        </p:nvSpPr>
        <p:spPr>
          <a:xfrm>
            <a:off x="6472581" y="484672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6544641" y="4919073"/>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1213862" y="2574890"/>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1213862" y="2328032"/>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1213862" y="3807945"/>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1213862" y="3561087"/>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1213862" y="5068709"/>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1213862" y="4821851"/>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7358765" y="2574890"/>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7358764" y="2328032"/>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7358765" y="3807945"/>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7358764" y="3561087"/>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7358765" y="5068709"/>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7358764" y="4821851"/>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263624297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Overview_4">
    <p:spTree>
      <p:nvGrpSpPr>
        <p:cNvPr id="1" name=""/>
        <p:cNvGrpSpPr/>
        <p:nvPr/>
      </p:nvGrpSpPr>
      <p:grpSpPr>
        <a:xfrm>
          <a:off x="0" y="0"/>
          <a:ext cx="0" cy="0"/>
          <a:chOff x="0" y="0"/>
          <a:chExt cx="0" cy="0"/>
        </a:xfrm>
      </p:grpSpPr>
      <p:sp>
        <p:nvSpPr>
          <p:cNvPr id="40" name="Picture Placeholder 5">
            <a:extLst>
              <a:ext uri="{FF2B5EF4-FFF2-40B4-BE49-F238E27FC236}">
                <a16:creationId xmlns:a16="http://schemas.microsoft.com/office/drawing/2014/main" id="{D2B2CC15-A5D6-7646-B184-255F86FB708E}"/>
              </a:ext>
            </a:extLst>
          </p:cNvPr>
          <p:cNvSpPr>
            <a:spLocks noGrp="1"/>
          </p:cNvSpPr>
          <p:nvPr>
            <p:ph type="pic" sz="quarter" idx="41"/>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solidFill>
                  <a:schemeClr val="bg1"/>
                </a:solidFill>
              </a:defRPr>
            </a:lvl1pPr>
          </a:lstStyle>
          <a:p>
            <a:r>
              <a:rPr lang="en-US"/>
              <a:t>Click icon to add picture</a:t>
            </a:r>
            <a:endParaRPr lang="en-US"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8F9F391E-143D-F948-ADAE-29AEA3C1EBFB}" type="datetimeFigureOut">
              <a:rPr lang="en-US" smtClean="0">
                <a:solidFill>
                  <a:prstClr val="white"/>
                </a:solidFill>
              </a:rPr>
              <a:pPr/>
              <a:t>10/28/2024</a:t>
            </a:fld>
            <a:endParaRPr lang="en-US" dirty="0">
              <a:solidFill>
                <a:prstClr val="white"/>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lvl1pPr>
              <a:defRPr>
                <a:solidFill>
                  <a:schemeClr val="bg1"/>
                </a:solidFill>
              </a:defRPr>
            </a:lvl1pPr>
          </a:lstStyle>
          <a:p>
            <a:fld id="{31FEFF75-79D2-EE46-877B-299D1510E681}" type="slidenum">
              <a:rPr lang="en-US" smtClean="0">
                <a:solidFill>
                  <a:prstClr val="white"/>
                </a:solidFill>
              </a:rPr>
              <a:pPr/>
              <a:t>‹#›</a:t>
            </a:fld>
            <a:endParaRPr lang="en-US" dirty="0">
              <a:solidFill>
                <a:prstClr val="white"/>
              </a:solidFill>
            </a:endParaRPr>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48661" y="339645"/>
            <a:ext cx="10113030"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1730896" y="2366353"/>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1730896" y="3592038"/>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1730896" y="4856634"/>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6949266" y="2366353"/>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6949266" y="3592038"/>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6949266" y="4856634"/>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2488785" y="2512451"/>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2488784" y="2265592"/>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2488785" y="3745506"/>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2488784" y="3498647"/>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2488785" y="5006270"/>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2488784" y="4759411"/>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7766655" y="2512451"/>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7766655" y="2265592"/>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7766655" y="3745506"/>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7766655" y="3498647"/>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7766655" y="5006270"/>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7766655" y="4759411"/>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41" name="Straight Connector 40">
            <a:extLst>
              <a:ext uri="{FF2B5EF4-FFF2-40B4-BE49-F238E27FC236}">
                <a16:creationId xmlns:a16="http://schemas.microsoft.com/office/drawing/2014/main" id="{2D604C81-B013-4641-9B16-5E9ECBD30CBA}"/>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39417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Overview_5">
    <p:spTree>
      <p:nvGrpSpPr>
        <p:cNvPr id="1" name=""/>
        <p:cNvGrpSpPr/>
        <p:nvPr/>
      </p:nvGrpSpPr>
      <p:grpSpPr>
        <a:xfrm>
          <a:off x="0" y="0"/>
          <a:ext cx="0" cy="0"/>
          <a:chOff x="0" y="0"/>
          <a:chExt cx="0" cy="0"/>
        </a:xfrm>
      </p:grpSpPr>
      <p:sp>
        <p:nvSpPr>
          <p:cNvPr id="40" name="Picture Placeholder 5">
            <a:extLst>
              <a:ext uri="{FF2B5EF4-FFF2-40B4-BE49-F238E27FC236}">
                <a16:creationId xmlns:a16="http://schemas.microsoft.com/office/drawing/2014/main" id="{C76CA39F-4826-EC4A-B911-A0B38E489269}"/>
              </a:ext>
            </a:extLst>
          </p:cNvPr>
          <p:cNvSpPr>
            <a:spLocks noGrp="1"/>
          </p:cNvSpPr>
          <p:nvPr>
            <p:ph type="pic" sz="quarter" idx="41"/>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solidFill>
                  <a:schemeClr val="bg1"/>
                </a:solidFill>
              </a:defRPr>
            </a:lvl1pPr>
          </a:lstStyle>
          <a:p>
            <a:r>
              <a:rPr lang="en-US"/>
              <a:t>Click icon to add picture</a:t>
            </a:r>
            <a:endParaRPr lang="en-US"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8F9F391E-143D-F948-ADAE-29AEA3C1EBFB}" type="datetimeFigureOut">
              <a:rPr lang="en-US" smtClean="0">
                <a:solidFill>
                  <a:prstClr val="white"/>
                </a:solidFill>
              </a:rPr>
              <a:pPr/>
              <a:t>10/28/2024</a:t>
            </a:fld>
            <a:endParaRPr lang="en-US" dirty="0">
              <a:solidFill>
                <a:prstClr val="white"/>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US" dirty="0">
              <a:solidFill>
                <a:prstClr val="white"/>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31FEFF75-79D2-EE46-877B-299D1510E681}" type="slidenum">
              <a:rPr lang="en-US" smtClean="0">
                <a:solidFill>
                  <a:prstClr val="white"/>
                </a:solidFill>
              </a:rPr>
              <a:pPr/>
              <a:t>‹#›</a:t>
            </a:fld>
            <a:endParaRPr lang="en-US" dirty="0">
              <a:solidFill>
                <a:prstClr val="white"/>
              </a:solidFill>
            </a:endParaRPr>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974810"/>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F93E56-30EE-384E-9A8A-090C645582DB}"/>
              </a:ext>
            </a:extLst>
          </p:cNvPr>
          <p:cNvCxnSpPr>
            <a:cxnSpLocks/>
          </p:cNvCxnSpPr>
          <p:nvPr userDrawn="1"/>
        </p:nvCxnSpPr>
        <p:spPr>
          <a:xfrm>
            <a:off x="392623" y="2038081"/>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464683" y="2215464"/>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464683" y="3441149"/>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464683" y="4705745"/>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6544641" y="2215464"/>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6544641" y="3441149"/>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6544641" y="4705745"/>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1213862" y="2361562"/>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1213862" y="2114704"/>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1213862" y="3594617"/>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1213862" y="3347759"/>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1213862" y="4855381"/>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1213862" y="4608523"/>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7358765" y="2361562"/>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7358764" y="2114704"/>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7358765" y="3594617"/>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7358764" y="3347759"/>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7358765" y="4855381"/>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7358764" y="4608523"/>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79" name="Straight Connector 78">
            <a:extLst>
              <a:ext uri="{FF2B5EF4-FFF2-40B4-BE49-F238E27FC236}">
                <a16:creationId xmlns:a16="http://schemas.microsoft.com/office/drawing/2014/main" id="{6AF7CBB0-F32C-B84C-AEEA-FA0944BBB865}"/>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872630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428919855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186133028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123430647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36012859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3566925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esentation Title_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2946" y="0"/>
            <a:ext cx="6098946"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6487905" y="5286196"/>
            <a:ext cx="4179375" cy="356462"/>
          </a:xfrm>
        </p:spPr>
        <p:txBody>
          <a:bodyPr lIns="0" rIns="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6487905" y="2715790"/>
            <a:ext cx="4179376" cy="2387600"/>
          </a:xfrm>
        </p:spPr>
        <p:txBody>
          <a:bodyPr lIns="0" rIns="0" anchor="b">
            <a:normAutofit/>
          </a:bodyPr>
          <a:lstStyle>
            <a:lvl1pPr algn="r">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ED7A90A1-A930-7E45-A0C6-7B528BC17B68}"/>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949191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365692243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0F634-FEAD-4656-9675-A98CC0F354FF}" type="datetimeFigureOut">
              <a:rPr lang="en-US" smtClean="0">
                <a:solidFill>
                  <a:prstClr val="black">
                    <a:tint val="75000"/>
                  </a:prstClr>
                </a:solidFill>
              </a:rPr>
              <a:pPr/>
              <a:t>10/28/2024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58398D3-970D-4AB6-9ACE-B07A664D6C90}" type="slidenum">
              <a:rPr lang="en-US" smtClean="0"/>
              <a:pPr/>
              <a:t>‹#›</a:t>
            </a:fld>
            <a:endParaRPr lang="en-US"/>
          </a:p>
        </p:txBody>
      </p:sp>
    </p:spTree>
    <p:extLst>
      <p:ext uri="{BB962C8B-B14F-4D97-AF65-F5344CB8AC3E}">
        <p14:creationId xmlns:p14="http://schemas.microsoft.com/office/powerpoint/2010/main" val="232231459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248149403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373785100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214028490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2C6627B-E4D5-2947-8E88-B84039729B99}"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372068924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297509280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2C6627B-E4D5-2947-8E88-B84039729B99}"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396063647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336182488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7263445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esentation Title_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6093055" y="0"/>
            <a:ext cx="6098946"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cxnSp>
        <p:nvCxnSpPr>
          <p:cNvPr id="3" name="Straight Connector 2">
            <a:extLst>
              <a:ext uri="{FF2B5EF4-FFF2-40B4-BE49-F238E27FC236}">
                <a16:creationId xmlns:a16="http://schemas.microsoft.com/office/drawing/2014/main" id="{A9525627-537D-D740-918D-FD8895672A9F}"/>
              </a:ext>
            </a:extLst>
          </p:cNvPr>
          <p:cNvCxnSpPr>
            <a:cxnSpLocks/>
          </p:cNvCxnSpPr>
          <p:nvPr userDrawn="1"/>
        </p:nvCxnSpPr>
        <p:spPr>
          <a:xfrm>
            <a:off x="0" y="1720312"/>
            <a:ext cx="60930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193606353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297685517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Title and Content_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27322" y="1507066"/>
            <a:ext cx="10134371"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457224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Content w/Caption_1">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524000" y="3482977"/>
            <a:ext cx="10668000" cy="3375025"/>
          </a:xfrm>
          <a:prstGeom prst="rect">
            <a:avLst/>
          </a:prstGeom>
          <a:solidFill>
            <a:schemeClr val="accent4">
              <a:lumMod val="50000"/>
            </a:schemeClr>
          </a:solidFill>
        </p:spPr>
        <p:txBody>
          <a:bodyPr/>
          <a:lstStyle/>
          <a:p>
            <a:r>
              <a:rPr lang="en-US"/>
              <a:t>Click icon to add picture</a:t>
            </a:r>
            <a:endParaRPr lang="id-ID" dirty="0"/>
          </a:p>
        </p:txBody>
      </p: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6338806" y="339644"/>
            <a:ext cx="5014993"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1524000" y="339644"/>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F2E583C8-CCA8-BB4A-B8AA-4ED85B62E67F}"/>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825526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userDrawn="1">
  <p:cSld name="Comparison_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11B2D7F8-9505-6148-BEA2-27C4290FF6E2}"/>
              </a:ext>
            </a:extLst>
          </p:cNvPr>
          <p:cNvSpPr>
            <a:spLocks noGrp="1"/>
          </p:cNvSpPr>
          <p:nvPr>
            <p:ph sz="half" idx="1"/>
          </p:nvPr>
        </p:nvSpPr>
        <p:spPr>
          <a:xfrm>
            <a:off x="1627321"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A9ADB053-F5D5-D34D-B6E3-A8AB7297F1F9}"/>
              </a:ext>
            </a:extLst>
          </p:cNvPr>
          <p:cNvSpPr>
            <a:spLocks noGrp="1"/>
          </p:cNvSpPr>
          <p:nvPr>
            <p:ph sz="half" idx="2"/>
          </p:nvPr>
        </p:nvSpPr>
        <p:spPr>
          <a:xfrm>
            <a:off x="7067963"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a:extLst>
              <a:ext uri="{FF2B5EF4-FFF2-40B4-BE49-F238E27FC236}">
                <a16:creationId xmlns:a16="http://schemas.microsoft.com/office/drawing/2014/main" id="{B75E12F7-C53F-EB47-8D86-3CE7D6B2A8FB}"/>
              </a:ext>
            </a:extLst>
          </p:cNvPr>
          <p:cNvSpPr>
            <a:spLocks noGrp="1"/>
          </p:cNvSpPr>
          <p:nvPr>
            <p:ph type="body" idx="13"/>
          </p:nvPr>
        </p:nvSpPr>
        <p:spPr>
          <a:xfrm>
            <a:off x="1627322" y="1468740"/>
            <a:ext cx="4672156"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Text Placeholder 4">
            <a:extLst>
              <a:ext uri="{FF2B5EF4-FFF2-40B4-BE49-F238E27FC236}">
                <a16:creationId xmlns:a16="http://schemas.microsoft.com/office/drawing/2014/main" id="{0C3895DE-E9F7-5A41-91A4-BC8DE509CFFC}"/>
              </a:ext>
            </a:extLst>
          </p:cNvPr>
          <p:cNvSpPr>
            <a:spLocks noGrp="1"/>
          </p:cNvSpPr>
          <p:nvPr>
            <p:ph type="body" sz="quarter" idx="3"/>
          </p:nvPr>
        </p:nvSpPr>
        <p:spPr>
          <a:xfrm>
            <a:off x="7067963" y="1468740"/>
            <a:ext cx="4695165"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246143316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userDrawn="1">
  <p:cSld name="Divider Slide_4">
    <p:bg>
      <p:bgPr>
        <a:solidFill>
          <a:schemeClr val="accent4">
            <a:lumMod val="50000"/>
          </a:schemeClr>
        </a:solidFill>
        <a:effectLst/>
      </p:bgPr>
    </p:bg>
    <p:spTree>
      <p:nvGrpSpPr>
        <p:cNvPr id="1" name=""/>
        <p:cNvGrpSpPr/>
        <p:nvPr/>
      </p:nvGrpSpPr>
      <p:grpSpPr>
        <a:xfrm>
          <a:off x="0" y="0"/>
          <a:ext cx="0" cy="0"/>
          <a:chOff x="0" y="0"/>
          <a:chExt cx="0" cy="0"/>
        </a:xfrm>
      </p:grpSpPr>
      <p:pic>
        <p:nvPicPr>
          <p:cNvPr id="7" name="Picture Placeholder 21" descr="Woman on tablet ">
            <a:extLst>
              <a:ext uri="{FF2B5EF4-FFF2-40B4-BE49-F238E27FC236}">
                <a16:creationId xmlns:a16="http://schemas.microsoft.com/office/drawing/2014/main" id="{79F82B97-E9C9-C740-AE3A-A0BB4822DD8F}"/>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1124487" y="0"/>
            <a:ext cx="11067514" cy="6858000"/>
          </a:xfrm>
          <a:prstGeom prst="rect">
            <a:avLst/>
          </a:prstGeom>
          <a:solidFill>
            <a:schemeClr val="tx1"/>
          </a:solidFill>
        </p:spPr>
      </p:pic>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1124487" y="-1"/>
            <a:ext cx="11067514"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Sagona ExtraLight" panose="02020303050505020204" pitchFamily="18" charset="0"/>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6C4B436F-A511-A141-900B-BA20A19A1BCE}"/>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652437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Presentation Title_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2946" y="0"/>
            <a:ext cx="6098946"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6487905" y="5286196"/>
            <a:ext cx="4179375" cy="356462"/>
          </a:xfrm>
        </p:spPr>
        <p:txBody>
          <a:bodyPr lIns="0" rIns="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6487905" y="2715790"/>
            <a:ext cx="4179376" cy="2387600"/>
          </a:xfrm>
        </p:spPr>
        <p:txBody>
          <a:bodyPr lIns="0" rIns="0" anchor="b">
            <a:normAutofit/>
          </a:bodyPr>
          <a:lstStyle>
            <a:lvl1pPr algn="r">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ED7A90A1-A930-7E45-A0C6-7B528BC17B68}"/>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435300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Presentation Title_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6093055" y="0"/>
            <a:ext cx="6098946"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cxnSp>
        <p:nvCxnSpPr>
          <p:cNvPr id="3" name="Straight Connector 2">
            <a:extLst>
              <a:ext uri="{FF2B5EF4-FFF2-40B4-BE49-F238E27FC236}">
                <a16:creationId xmlns:a16="http://schemas.microsoft.com/office/drawing/2014/main" id="{A9525627-537D-D740-918D-FD8895672A9F}"/>
              </a:ext>
            </a:extLst>
          </p:cNvPr>
          <p:cNvCxnSpPr>
            <a:cxnSpLocks/>
          </p:cNvCxnSpPr>
          <p:nvPr userDrawn="1"/>
        </p:nvCxnSpPr>
        <p:spPr>
          <a:xfrm>
            <a:off x="0" y="1720312"/>
            <a:ext cx="60930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324921282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Presentation Title_5">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0" y="0"/>
            <a:ext cx="12192001"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Sagona ExtraLight" panose="02020303050505020204" pitchFamily="18" charset="0"/>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DB4FF4E3-951F-F040-800F-0DDAC2CCC507}"/>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409628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itle and Content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011521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392624" y="1507066"/>
            <a:ext cx="10115221"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A21F7CE-A4E6-574A-B490-8FC432772886}"/>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921221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Title and Content_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392624" y="1507066"/>
            <a:ext cx="11369070"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F93E56-30EE-384E-9A8A-090C645582DB}"/>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01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esentation Title_5">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0" y="0"/>
            <a:ext cx="12192001"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Sagona ExtraLight" panose="02020303050505020204" pitchFamily="18" charset="0"/>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DB4FF4E3-951F-F040-800F-0DDAC2CCC507}"/>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332168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Title and Content_4">
    <p:spTree>
      <p:nvGrpSpPr>
        <p:cNvPr id="1" name=""/>
        <p:cNvGrpSpPr/>
        <p:nvPr/>
      </p:nvGrpSpPr>
      <p:grpSpPr>
        <a:xfrm>
          <a:off x="0" y="0"/>
          <a:ext cx="0" cy="0"/>
          <a:chOff x="0" y="0"/>
          <a:chExt cx="0" cy="0"/>
        </a:xfrm>
      </p:grpSpPr>
      <p:sp>
        <p:nvSpPr>
          <p:cNvPr id="12" name="Picture Placeholder 5">
            <a:extLst>
              <a:ext uri="{FF2B5EF4-FFF2-40B4-BE49-F238E27FC236}">
                <a16:creationId xmlns:a16="http://schemas.microsoft.com/office/drawing/2014/main" id="{91DF7114-976E-3345-A7C4-77F951EA42C4}"/>
              </a:ext>
            </a:extLst>
          </p:cNvPr>
          <p:cNvSpPr>
            <a:spLocks noGrp="1"/>
          </p:cNvSpPr>
          <p:nvPr>
            <p:ph type="pic" sz="quarter" idx="15"/>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27322" y="1507066"/>
            <a:ext cx="10134371" cy="4849283"/>
          </a:xfrm>
        </p:spPr>
        <p:txBody>
          <a:bodyPr lIns="0" rIns="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929899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Title and Content_5">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CCA2E80D-B045-2346-9C1F-70BFBD4AF7BA}"/>
              </a:ext>
            </a:extLst>
          </p:cNvPr>
          <p:cNvSpPr>
            <a:spLocks noGrp="1"/>
          </p:cNvSpPr>
          <p:nvPr>
            <p:ph type="pic" sz="quarter" idx="15"/>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392624" y="1507066"/>
            <a:ext cx="11369070" cy="4849283"/>
          </a:xfrm>
        </p:spPr>
        <p:txBody>
          <a:bodyPr lIns="0" rIns="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40B4699-8C04-D74B-BFAF-27221E81DEBB}"/>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859266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Divider Slide_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0" y="1215342"/>
            <a:ext cx="5822209" cy="4427316"/>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10" name="Text Placeholder 2">
            <a:extLst>
              <a:ext uri="{FF2B5EF4-FFF2-40B4-BE49-F238E27FC236}">
                <a16:creationId xmlns:a16="http://schemas.microsoft.com/office/drawing/2014/main" id="{01B97752-63E3-7E41-86AA-8084AC3E48D7}"/>
              </a:ext>
            </a:extLst>
          </p:cNvPr>
          <p:cNvSpPr>
            <a:spLocks noGrp="1"/>
          </p:cNvSpPr>
          <p:nvPr>
            <p:ph type="body" idx="13" hasCustomPrompt="1"/>
          </p:nvPr>
        </p:nvSpPr>
        <p:spPr>
          <a:xfrm>
            <a:off x="6487905" y="5286196"/>
            <a:ext cx="4179375" cy="356462"/>
          </a:xfrm>
        </p:spPr>
        <p:txBody>
          <a:bodyPr lIns="0" rIns="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11" name="Title 1">
            <a:extLst>
              <a:ext uri="{FF2B5EF4-FFF2-40B4-BE49-F238E27FC236}">
                <a16:creationId xmlns:a16="http://schemas.microsoft.com/office/drawing/2014/main" id="{B45521CA-473D-274E-A252-50E49A3EFD16}"/>
              </a:ext>
            </a:extLst>
          </p:cNvPr>
          <p:cNvSpPr>
            <a:spLocks noGrp="1"/>
          </p:cNvSpPr>
          <p:nvPr>
            <p:ph type="ctrTitle"/>
          </p:nvPr>
        </p:nvSpPr>
        <p:spPr>
          <a:xfrm>
            <a:off x="6487905" y="2715790"/>
            <a:ext cx="4179376" cy="2387600"/>
          </a:xfrm>
        </p:spPr>
        <p:txBody>
          <a:bodyPr lIns="0" rIns="0" anchor="b">
            <a:normAutofit/>
          </a:bodyPr>
          <a:lstStyle>
            <a:lvl1pPr algn="r">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E71328B3-338C-BB43-A9F5-AACCE2E54E86}"/>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13996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Divider Slide_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0" y="1928264"/>
            <a:ext cx="5822209" cy="4427316"/>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10" name="Text Placeholder 2">
            <a:extLst>
              <a:ext uri="{FF2B5EF4-FFF2-40B4-BE49-F238E27FC236}">
                <a16:creationId xmlns:a16="http://schemas.microsoft.com/office/drawing/2014/main" id="{01B97752-63E3-7E41-86AA-8084AC3E48D7}"/>
              </a:ext>
            </a:extLst>
          </p:cNvPr>
          <p:cNvSpPr>
            <a:spLocks noGrp="1"/>
          </p:cNvSpPr>
          <p:nvPr>
            <p:ph type="body" idx="13" hasCustomPrompt="1"/>
          </p:nvPr>
        </p:nvSpPr>
        <p:spPr>
          <a:xfrm>
            <a:off x="6487905" y="4498670"/>
            <a:ext cx="4179375" cy="356462"/>
          </a:xfrm>
        </p:spPr>
        <p:txBody>
          <a:bodyPr lIns="0" rIns="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11" name="Title 1">
            <a:extLst>
              <a:ext uri="{FF2B5EF4-FFF2-40B4-BE49-F238E27FC236}">
                <a16:creationId xmlns:a16="http://schemas.microsoft.com/office/drawing/2014/main" id="{B45521CA-473D-274E-A252-50E49A3EFD16}"/>
              </a:ext>
            </a:extLst>
          </p:cNvPr>
          <p:cNvSpPr>
            <a:spLocks noGrp="1"/>
          </p:cNvSpPr>
          <p:nvPr>
            <p:ph type="ctrTitle"/>
          </p:nvPr>
        </p:nvSpPr>
        <p:spPr>
          <a:xfrm>
            <a:off x="6487905" y="1928264"/>
            <a:ext cx="4179376" cy="2387600"/>
          </a:xfrm>
        </p:spPr>
        <p:txBody>
          <a:bodyPr lIns="0" rIns="0" anchor="b">
            <a:normAutofit/>
          </a:bodyPr>
          <a:lstStyle>
            <a:lvl1pPr algn="r">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E327254B-5501-7248-A89F-42912B5A8BD2}"/>
              </a:ext>
            </a:extLst>
          </p:cNvPr>
          <p:cNvCxnSpPr>
            <a:cxnSpLocks/>
          </p:cNvCxnSpPr>
          <p:nvPr userDrawn="1"/>
        </p:nvCxnSpPr>
        <p:spPr>
          <a:xfrm>
            <a:off x="0" y="1405468"/>
            <a:ext cx="1219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979831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Divider Slide_5">
    <p:spTree>
      <p:nvGrpSpPr>
        <p:cNvPr id="1" name=""/>
        <p:cNvGrpSpPr/>
        <p:nvPr/>
      </p:nvGrpSpPr>
      <p:grpSpPr>
        <a:xfrm>
          <a:off x="0" y="0"/>
          <a:ext cx="0" cy="0"/>
          <a:chOff x="0" y="0"/>
          <a:chExt cx="0" cy="0"/>
        </a:xfrm>
      </p:grpSpPr>
      <p:pic>
        <p:nvPicPr>
          <p:cNvPr id="7" name="Picture Placeholder 21" descr="Woman on tablet ">
            <a:extLst>
              <a:ext uri="{FF2B5EF4-FFF2-40B4-BE49-F238E27FC236}">
                <a16:creationId xmlns:a16="http://schemas.microsoft.com/office/drawing/2014/main" id="{79F82B97-E9C9-C740-AE3A-A0BB4822DD8F}"/>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0" y="0"/>
            <a:ext cx="12192001" cy="6858000"/>
          </a:xfrm>
          <a:prstGeom prst="rect">
            <a:avLst/>
          </a:prstGeom>
          <a:solidFill>
            <a:schemeClr val="tx1"/>
          </a:solidFill>
        </p:spPr>
      </p:pic>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Sagona ExtraLight" panose="02020303050505020204" pitchFamily="18" charset="0"/>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4A57CAA2-2658-B441-A787-4B54C65D3BF1}"/>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58996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Content w/Caption_2">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3482977"/>
            <a:ext cx="10668000" cy="3375025"/>
          </a:xfrm>
          <a:prstGeom prst="rect">
            <a:avLst/>
          </a:prstGeom>
          <a:solidFill>
            <a:schemeClr val="accent4">
              <a:lumMod val="50000"/>
            </a:schemeClr>
          </a:solidFill>
        </p:spPr>
        <p:txBody>
          <a:bodyPr/>
          <a:lstStyle/>
          <a:p>
            <a:r>
              <a:rPr lang="en-US"/>
              <a:t>Click icon to add picture</a:t>
            </a:r>
            <a:endParaRPr lang="id-ID" dirty="0"/>
          </a:p>
        </p:txBody>
      </p: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5635662" y="339644"/>
            <a:ext cx="5014993"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820856" y="339644"/>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4C8C2B99-ED08-1F48-BE5D-40E40D09C7B7}"/>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882605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Content w/Caption_3">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08843" y="3482977"/>
            <a:ext cx="10961177" cy="3375025"/>
          </a:xfrm>
          <a:prstGeom prst="rect">
            <a:avLst/>
          </a:prstGeom>
          <a:solidFill>
            <a:schemeClr val="accent4">
              <a:lumMod val="50000"/>
            </a:schemeClr>
          </a:solidFill>
        </p:spPr>
        <p:txBody>
          <a:bodyPr/>
          <a:lstStyle/>
          <a:p>
            <a:r>
              <a:rPr lang="en-US"/>
              <a:t>Click icon to add picture</a:t>
            </a:r>
            <a:endParaRPr lang="id-ID" dirty="0"/>
          </a:p>
        </p:txBody>
      </p:sp>
      <p:cxnSp>
        <p:nvCxnSpPr>
          <p:cNvPr id="10" name="Straight Connector 9">
            <a:extLst>
              <a:ext uri="{FF2B5EF4-FFF2-40B4-BE49-F238E27FC236}">
                <a16:creationId xmlns:a16="http://schemas.microsoft.com/office/drawing/2014/main" id="{79B33817-49F3-B440-A271-466603AE1964}"/>
              </a:ext>
            </a:extLst>
          </p:cNvPr>
          <p:cNvCxnSpPr>
            <a:cxnSpLocks/>
          </p:cNvCxnSpPr>
          <p:nvPr userDrawn="1"/>
        </p:nvCxnSpPr>
        <p:spPr>
          <a:xfrm>
            <a:off x="0" y="421214"/>
            <a:ext cx="1219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8576316B-7498-2E42-9B52-88BF1C9DF40C}"/>
              </a:ext>
            </a:extLst>
          </p:cNvPr>
          <p:cNvSpPr>
            <a:spLocks noGrp="1"/>
          </p:cNvSpPr>
          <p:nvPr>
            <p:ph idx="1" hasCustomPrompt="1"/>
          </p:nvPr>
        </p:nvSpPr>
        <p:spPr>
          <a:xfrm>
            <a:off x="5567465" y="568512"/>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451775DA-49A0-2F4D-9F21-5D20DA6BA9B6}"/>
              </a:ext>
            </a:extLst>
          </p:cNvPr>
          <p:cNvSpPr>
            <a:spLocks noGrp="1"/>
          </p:cNvSpPr>
          <p:nvPr>
            <p:ph type="ctrTitle"/>
          </p:nvPr>
        </p:nvSpPr>
        <p:spPr>
          <a:xfrm>
            <a:off x="608844" y="568512"/>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39822354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Content w/Caption_4">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3482977"/>
            <a:ext cx="12192000" cy="3375025"/>
          </a:xfrm>
          <a:prstGeom prst="rect">
            <a:avLst/>
          </a:prstGeom>
          <a:solidFill>
            <a:schemeClr val="accent4">
              <a:lumMod val="50000"/>
            </a:schemeClr>
          </a:solidFill>
        </p:spPr>
        <p:txBody>
          <a:bodyPr/>
          <a:lstStyle/>
          <a:p>
            <a:r>
              <a:rPr lang="en-US"/>
              <a:t>Click icon to add picture</a:t>
            </a:r>
            <a:endParaRPr lang="id-ID" dirty="0"/>
          </a:p>
        </p:txBody>
      </p:sp>
      <p:cxnSp>
        <p:nvCxnSpPr>
          <p:cNvPr id="5" name="Straight Connector 4">
            <a:extLst>
              <a:ext uri="{FF2B5EF4-FFF2-40B4-BE49-F238E27FC236}">
                <a16:creationId xmlns:a16="http://schemas.microsoft.com/office/drawing/2014/main" id="{40C0F668-C1BA-A349-A542-9E54E73E8178}"/>
              </a:ext>
            </a:extLst>
          </p:cNvPr>
          <p:cNvCxnSpPr>
            <a:cxnSpLocks/>
          </p:cNvCxnSpPr>
          <p:nvPr userDrawn="1"/>
        </p:nvCxnSpPr>
        <p:spPr>
          <a:xfrm>
            <a:off x="4961621" y="339644"/>
            <a:ext cx="0" cy="2806512"/>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5351244" y="339644"/>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392623" y="339644"/>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375084990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Content w/Caption_5">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3482977"/>
            <a:ext cx="12192000" cy="3375025"/>
          </a:xfrm>
          <a:prstGeom prst="rect">
            <a:avLst/>
          </a:prstGeom>
          <a:solidFill>
            <a:schemeClr val="accent4">
              <a:lumMod val="50000"/>
            </a:schemeClr>
          </a:solidFill>
        </p:spPr>
        <p:txBody>
          <a:bodyPr/>
          <a:lstStyle/>
          <a:p>
            <a:r>
              <a:rPr lang="en-US"/>
              <a:t>Click icon to add picture</a:t>
            </a:r>
            <a:endParaRPr lang="id-ID" dirty="0"/>
          </a:p>
        </p:txBody>
      </p: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5351244" y="568512"/>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392623" y="568512"/>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15" name="Straight Connector 14">
            <a:extLst>
              <a:ext uri="{FF2B5EF4-FFF2-40B4-BE49-F238E27FC236}">
                <a16:creationId xmlns:a16="http://schemas.microsoft.com/office/drawing/2014/main" id="{16414763-7D4F-994A-AAA9-7DC46C19D816}"/>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0548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Comparison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013436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11B2D7F8-9505-6148-BEA2-27C4290FF6E2}"/>
              </a:ext>
            </a:extLst>
          </p:cNvPr>
          <p:cNvSpPr>
            <a:spLocks noGrp="1"/>
          </p:cNvSpPr>
          <p:nvPr>
            <p:ph sz="half" idx="1"/>
          </p:nvPr>
        </p:nvSpPr>
        <p:spPr>
          <a:xfrm>
            <a:off x="392623"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A9ADB053-F5D5-D34D-B6E3-A8AB7297F1F9}"/>
              </a:ext>
            </a:extLst>
          </p:cNvPr>
          <p:cNvSpPr>
            <a:spLocks noGrp="1"/>
          </p:cNvSpPr>
          <p:nvPr>
            <p:ph sz="half" idx="2"/>
          </p:nvPr>
        </p:nvSpPr>
        <p:spPr>
          <a:xfrm>
            <a:off x="5833265"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a:extLst>
              <a:ext uri="{FF2B5EF4-FFF2-40B4-BE49-F238E27FC236}">
                <a16:creationId xmlns:a16="http://schemas.microsoft.com/office/drawing/2014/main" id="{B75E12F7-C53F-EB47-8D86-3CE7D6B2A8FB}"/>
              </a:ext>
            </a:extLst>
          </p:cNvPr>
          <p:cNvSpPr>
            <a:spLocks noGrp="1"/>
          </p:cNvSpPr>
          <p:nvPr>
            <p:ph type="body" idx="13"/>
          </p:nvPr>
        </p:nvSpPr>
        <p:spPr>
          <a:xfrm>
            <a:off x="392624" y="1468740"/>
            <a:ext cx="4672156"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Text Placeholder 4">
            <a:extLst>
              <a:ext uri="{FF2B5EF4-FFF2-40B4-BE49-F238E27FC236}">
                <a16:creationId xmlns:a16="http://schemas.microsoft.com/office/drawing/2014/main" id="{0C3895DE-E9F7-5A41-91A4-BC8DE509CFFC}"/>
              </a:ext>
            </a:extLst>
          </p:cNvPr>
          <p:cNvSpPr>
            <a:spLocks noGrp="1"/>
          </p:cNvSpPr>
          <p:nvPr>
            <p:ph type="body" sz="quarter" idx="3"/>
          </p:nvPr>
        </p:nvSpPr>
        <p:spPr>
          <a:xfrm>
            <a:off x="5833265" y="1468740"/>
            <a:ext cx="4695165"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17" name="Straight Connector 16">
            <a:extLst>
              <a:ext uri="{FF2B5EF4-FFF2-40B4-BE49-F238E27FC236}">
                <a16:creationId xmlns:a16="http://schemas.microsoft.com/office/drawing/2014/main" id="{E28CCA37-00BD-0A43-8647-67DD0510A7E3}"/>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93999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011521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392624" y="1507066"/>
            <a:ext cx="10115221"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A21F7CE-A4E6-574A-B490-8FC432772886}"/>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030460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Comparison_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6" name="Title 1">
            <a:extLst>
              <a:ext uri="{FF2B5EF4-FFF2-40B4-BE49-F238E27FC236}">
                <a16:creationId xmlns:a16="http://schemas.microsoft.com/office/drawing/2014/main" id="{89CD5966-5C30-E943-A71E-F48460A377D6}"/>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8" name="Content Placeholder 2">
            <a:extLst>
              <a:ext uri="{FF2B5EF4-FFF2-40B4-BE49-F238E27FC236}">
                <a16:creationId xmlns:a16="http://schemas.microsoft.com/office/drawing/2014/main" id="{CF969977-F5DB-3A45-9E9E-556F0938C059}"/>
              </a:ext>
            </a:extLst>
          </p:cNvPr>
          <p:cNvSpPr>
            <a:spLocks noGrp="1"/>
          </p:cNvSpPr>
          <p:nvPr>
            <p:ph sz="half" idx="1"/>
          </p:nvPr>
        </p:nvSpPr>
        <p:spPr>
          <a:xfrm>
            <a:off x="392623" y="2330824"/>
            <a:ext cx="5181600"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36D6BBCB-7852-8449-BC02-C5471A775B24}"/>
              </a:ext>
            </a:extLst>
          </p:cNvPr>
          <p:cNvSpPr>
            <a:spLocks noGrp="1"/>
          </p:cNvSpPr>
          <p:nvPr>
            <p:ph sz="half" idx="2"/>
          </p:nvPr>
        </p:nvSpPr>
        <p:spPr>
          <a:xfrm>
            <a:off x="6172200" y="2330824"/>
            <a:ext cx="5181600"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725055FA-EC63-034E-B383-78552FAEA374}"/>
              </a:ext>
            </a:extLst>
          </p:cNvPr>
          <p:cNvSpPr>
            <a:spLocks noGrp="1"/>
          </p:cNvSpPr>
          <p:nvPr>
            <p:ph type="body" idx="13"/>
          </p:nvPr>
        </p:nvSpPr>
        <p:spPr>
          <a:xfrm>
            <a:off x="392623" y="1468740"/>
            <a:ext cx="5157787"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Text Placeholder 4">
            <a:extLst>
              <a:ext uri="{FF2B5EF4-FFF2-40B4-BE49-F238E27FC236}">
                <a16:creationId xmlns:a16="http://schemas.microsoft.com/office/drawing/2014/main" id="{163F1262-F0B7-5B4F-A1EE-7A2D9835E6EC}"/>
              </a:ext>
            </a:extLst>
          </p:cNvPr>
          <p:cNvSpPr>
            <a:spLocks noGrp="1"/>
          </p:cNvSpPr>
          <p:nvPr>
            <p:ph type="body" sz="quarter" idx="3"/>
          </p:nvPr>
        </p:nvSpPr>
        <p:spPr>
          <a:xfrm>
            <a:off x="6172200" y="1468740"/>
            <a:ext cx="5183188"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13" name="Straight Connector 12">
            <a:extLst>
              <a:ext uri="{FF2B5EF4-FFF2-40B4-BE49-F238E27FC236}">
                <a16:creationId xmlns:a16="http://schemas.microsoft.com/office/drawing/2014/main" id="{55F5877A-6F1B-5C4C-8792-78CDE344D0E0}"/>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423832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Comparison_5">
    <p:spTree>
      <p:nvGrpSpPr>
        <p:cNvPr id="1" name=""/>
        <p:cNvGrpSpPr/>
        <p:nvPr/>
      </p:nvGrpSpPr>
      <p:grpSpPr>
        <a:xfrm>
          <a:off x="0" y="0"/>
          <a:ext cx="0" cy="0"/>
          <a:chOff x="0" y="0"/>
          <a:chExt cx="0" cy="0"/>
        </a:xfrm>
      </p:grpSpPr>
      <p:sp>
        <p:nvSpPr>
          <p:cNvPr id="12" name="Picture Placeholder 5">
            <a:extLst>
              <a:ext uri="{FF2B5EF4-FFF2-40B4-BE49-F238E27FC236}">
                <a16:creationId xmlns:a16="http://schemas.microsoft.com/office/drawing/2014/main" id="{C5233AE2-5078-C34D-8EAD-6F7B344F5241}"/>
              </a:ext>
            </a:extLst>
          </p:cNvPr>
          <p:cNvSpPr>
            <a:spLocks noGrp="1"/>
          </p:cNvSpPr>
          <p:nvPr>
            <p:ph type="pic" sz="quarter" idx="15"/>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cxnSp>
        <p:nvCxnSpPr>
          <p:cNvPr id="14" name="Straight Connector 13">
            <a:extLst>
              <a:ext uri="{FF2B5EF4-FFF2-40B4-BE49-F238E27FC236}">
                <a16:creationId xmlns:a16="http://schemas.microsoft.com/office/drawing/2014/main" id="{24699EEF-FB75-1A46-B6B6-39CCF65A9EA4}"/>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6" name="Title 1">
            <a:extLst>
              <a:ext uri="{FF2B5EF4-FFF2-40B4-BE49-F238E27FC236}">
                <a16:creationId xmlns:a16="http://schemas.microsoft.com/office/drawing/2014/main" id="{89CD5966-5C30-E943-A71E-F48460A377D6}"/>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sp>
        <p:nvSpPr>
          <p:cNvPr id="8" name="Content Placeholder 2">
            <a:extLst>
              <a:ext uri="{FF2B5EF4-FFF2-40B4-BE49-F238E27FC236}">
                <a16:creationId xmlns:a16="http://schemas.microsoft.com/office/drawing/2014/main" id="{CF969977-F5DB-3A45-9E9E-556F0938C059}"/>
              </a:ext>
            </a:extLst>
          </p:cNvPr>
          <p:cNvSpPr>
            <a:spLocks noGrp="1"/>
          </p:cNvSpPr>
          <p:nvPr>
            <p:ph sz="half" idx="1"/>
          </p:nvPr>
        </p:nvSpPr>
        <p:spPr>
          <a:xfrm>
            <a:off x="392623" y="2330824"/>
            <a:ext cx="5181600" cy="3846139"/>
          </a:xfrm>
        </p:spPr>
        <p:txBody>
          <a:bodyPr>
            <a:normAutofit/>
          </a:bodyPr>
          <a:lstStyle>
            <a:lvl1pPr>
              <a:lnSpc>
                <a:spcPct val="100000"/>
              </a:lnSpc>
              <a:defRPr sz="1600">
                <a:solidFill>
                  <a:schemeClr val="bg1"/>
                </a:solidFill>
                <a:latin typeface="+mj-lt"/>
                <a:cs typeface="Calibri" panose="020F0502020204030204" pitchFamily="34" charset="0"/>
              </a:defRPr>
            </a:lvl1pPr>
            <a:lvl2pPr>
              <a:lnSpc>
                <a:spcPct val="100000"/>
              </a:lnSpc>
              <a:defRPr sz="1600">
                <a:solidFill>
                  <a:schemeClr val="bg1"/>
                </a:solidFill>
                <a:latin typeface="+mj-lt"/>
                <a:cs typeface="Calibri" panose="020F0502020204030204" pitchFamily="34" charset="0"/>
              </a:defRPr>
            </a:lvl2pPr>
            <a:lvl3pPr>
              <a:lnSpc>
                <a:spcPct val="100000"/>
              </a:lnSpc>
              <a:defRPr sz="1600">
                <a:solidFill>
                  <a:schemeClr val="bg1"/>
                </a:solidFill>
                <a:latin typeface="+mj-lt"/>
                <a:cs typeface="Calibri" panose="020F0502020204030204" pitchFamily="34" charset="0"/>
              </a:defRPr>
            </a:lvl3pPr>
            <a:lvl4pPr>
              <a:lnSpc>
                <a:spcPct val="100000"/>
              </a:lnSpc>
              <a:defRPr sz="1600">
                <a:solidFill>
                  <a:schemeClr val="bg1"/>
                </a:solidFill>
                <a:latin typeface="+mj-lt"/>
                <a:cs typeface="Calibri" panose="020F0502020204030204" pitchFamily="34" charset="0"/>
              </a:defRPr>
            </a:lvl4pPr>
            <a:lvl5pPr>
              <a:lnSpc>
                <a:spcPct val="100000"/>
              </a:lnSpc>
              <a:defRPr sz="1600">
                <a:solidFill>
                  <a:schemeClr val="bg1"/>
                </a:solidFill>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36D6BBCB-7852-8449-BC02-C5471A775B24}"/>
              </a:ext>
            </a:extLst>
          </p:cNvPr>
          <p:cNvSpPr>
            <a:spLocks noGrp="1"/>
          </p:cNvSpPr>
          <p:nvPr>
            <p:ph sz="half" idx="2"/>
          </p:nvPr>
        </p:nvSpPr>
        <p:spPr>
          <a:xfrm>
            <a:off x="6172200" y="2330824"/>
            <a:ext cx="5181600" cy="3846139"/>
          </a:xfrm>
        </p:spPr>
        <p:txBody>
          <a:bodyPr>
            <a:normAutofit/>
          </a:bodyPr>
          <a:lstStyle>
            <a:lvl1pPr>
              <a:lnSpc>
                <a:spcPct val="100000"/>
              </a:lnSpc>
              <a:defRPr sz="1600">
                <a:solidFill>
                  <a:schemeClr val="bg1"/>
                </a:solidFill>
                <a:latin typeface="+mj-lt"/>
                <a:cs typeface="Calibri" panose="020F0502020204030204" pitchFamily="34" charset="0"/>
              </a:defRPr>
            </a:lvl1pPr>
            <a:lvl2pPr>
              <a:lnSpc>
                <a:spcPct val="100000"/>
              </a:lnSpc>
              <a:defRPr sz="1600">
                <a:solidFill>
                  <a:schemeClr val="bg1"/>
                </a:solidFill>
                <a:latin typeface="+mj-lt"/>
                <a:cs typeface="Calibri" panose="020F0502020204030204" pitchFamily="34" charset="0"/>
              </a:defRPr>
            </a:lvl2pPr>
            <a:lvl3pPr>
              <a:lnSpc>
                <a:spcPct val="100000"/>
              </a:lnSpc>
              <a:defRPr sz="1600">
                <a:solidFill>
                  <a:schemeClr val="bg1"/>
                </a:solidFill>
                <a:latin typeface="+mj-lt"/>
                <a:cs typeface="Calibri" panose="020F0502020204030204" pitchFamily="34" charset="0"/>
              </a:defRPr>
            </a:lvl3pPr>
            <a:lvl4pPr>
              <a:lnSpc>
                <a:spcPct val="100000"/>
              </a:lnSpc>
              <a:defRPr sz="1600">
                <a:solidFill>
                  <a:schemeClr val="bg1"/>
                </a:solidFill>
                <a:latin typeface="+mj-lt"/>
                <a:cs typeface="Calibri" panose="020F0502020204030204" pitchFamily="34" charset="0"/>
              </a:defRPr>
            </a:lvl4pPr>
            <a:lvl5pPr>
              <a:lnSpc>
                <a:spcPct val="100000"/>
              </a:lnSpc>
              <a:defRPr sz="1600">
                <a:solidFill>
                  <a:schemeClr val="bg1"/>
                </a:solidFill>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725055FA-EC63-034E-B383-78552FAEA374}"/>
              </a:ext>
            </a:extLst>
          </p:cNvPr>
          <p:cNvSpPr>
            <a:spLocks noGrp="1"/>
          </p:cNvSpPr>
          <p:nvPr>
            <p:ph type="body" idx="13"/>
          </p:nvPr>
        </p:nvSpPr>
        <p:spPr>
          <a:xfrm>
            <a:off x="392623" y="1468740"/>
            <a:ext cx="5157787" cy="823912"/>
          </a:xfrm>
        </p:spPr>
        <p:txBody>
          <a:bodyPr anchor="b">
            <a:normAutofit/>
          </a:bodyPr>
          <a:lstStyle>
            <a:lvl1pPr marL="0" indent="0">
              <a:buNone/>
              <a:defRPr sz="2800" b="1">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Text Placeholder 4">
            <a:extLst>
              <a:ext uri="{FF2B5EF4-FFF2-40B4-BE49-F238E27FC236}">
                <a16:creationId xmlns:a16="http://schemas.microsoft.com/office/drawing/2014/main" id="{163F1262-F0B7-5B4F-A1EE-7A2D9835E6EC}"/>
              </a:ext>
            </a:extLst>
          </p:cNvPr>
          <p:cNvSpPr>
            <a:spLocks noGrp="1"/>
          </p:cNvSpPr>
          <p:nvPr>
            <p:ph type="body" sz="quarter" idx="3"/>
          </p:nvPr>
        </p:nvSpPr>
        <p:spPr>
          <a:xfrm>
            <a:off x="6172200" y="1468740"/>
            <a:ext cx="5183188" cy="823912"/>
          </a:xfrm>
        </p:spPr>
        <p:txBody>
          <a:bodyPr anchor="b">
            <a:normAutofit/>
          </a:bodyPr>
          <a:lstStyle>
            <a:lvl1pPr marL="0" indent="0">
              <a:buNone/>
              <a:defRPr sz="2800" b="1">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13" name="Straight Connector 12">
            <a:extLst>
              <a:ext uri="{FF2B5EF4-FFF2-40B4-BE49-F238E27FC236}">
                <a16:creationId xmlns:a16="http://schemas.microsoft.com/office/drawing/2014/main" id="{55F5877A-6F1B-5C4C-8792-78CDE344D0E0}"/>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2984836"/>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Image_2">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92623" y="588936"/>
            <a:ext cx="11432584" cy="5976637"/>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cxnSp>
        <p:nvCxnSpPr>
          <p:cNvPr id="5" name="Straight Connector 4">
            <a:extLst>
              <a:ext uri="{FF2B5EF4-FFF2-40B4-BE49-F238E27FC236}">
                <a16:creationId xmlns:a16="http://schemas.microsoft.com/office/drawing/2014/main" id="{2C41291C-383F-CF4B-AB8E-2B40741A62AF}"/>
              </a:ext>
            </a:extLst>
          </p:cNvPr>
          <p:cNvCxnSpPr>
            <a:cxnSpLocks/>
          </p:cNvCxnSpPr>
          <p:nvPr userDrawn="1"/>
        </p:nvCxnSpPr>
        <p:spPr>
          <a:xfrm>
            <a:off x="0" y="292426"/>
            <a:ext cx="1219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34C5937-11C0-4E5A-867C-7AB68EA532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231706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Image_3">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92623" y="292426"/>
            <a:ext cx="10219457"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cxnSp>
        <p:nvCxnSpPr>
          <p:cNvPr id="4" name="Straight Connector 3">
            <a:extLst>
              <a:ext uri="{FF2B5EF4-FFF2-40B4-BE49-F238E27FC236}">
                <a16:creationId xmlns:a16="http://schemas.microsoft.com/office/drawing/2014/main" id="{F516C013-C8E5-B44C-B6D6-DE71D0CC52C4}"/>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4E2D069-321B-434C-BB63-530EE51B64A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182571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Image_5">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cxnSp>
        <p:nvCxnSpPr>
          <p:cNvPr id="7" name="Straight Connector 6">
            <a:extLst>
              <a:ext uri="{FF2B5EF4-FFF2-40B4-BE49-F238E27FC236}">
                <a16:creationId xmlns:a16="http://schemas.microsoft.com/office/drawing/2014/main" id="{43A34E77-65E8-214A-93DD-907ECB950F42}"/>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9C15D6B-DF62-4A31-87F3-2084A6C590A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324712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Image and Content_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6993359" y="1"/>
            <a:ext cx="5198641" cy="6858002"/>
          </a:xfrm>
          <a:prstGeom prst="rect">
            <a:avLst/>
          </a:prstGeom>
          <a:solidFill>
            <a:schemeClr val="accent4">
              <a:lumMod val="50000"/>
            </a:schemeClr>
          </a:solidFill>
        </p:spPr>
        <p:txBody>
          <a:bodyPr/>
          <a:lstStyle/>
          <a:p>
            <a:r>
              <a:rPr lang="en-US"/>
              <a:t>Click icon to add picture</a:t>
            </a:r>
            <a:endParaRPr lang="id-ID"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48661" y="339645"/>
            <a:ext cx="4890577"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45581" y="1507066"/>
            <a:ext cx="4890578"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B907ACF-A34F-FE4A-8511-B7FE12F69496}"/>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18001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Image and Content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0" y="1"/>
            <a:ext cx="5198641" cy="6858002"/>
          </a:xfrm>
          <a:prstGeom prst="rect">
            <a:avLst/>
          </a:prstGeom>
          <a:solidFill>
            <a:schemeClr val="accent4">
              <a:lumMod val="50000"/>
            </a:schemeClr>
          </a:solidFill>
        </p:spPr>
        <p:txBody>
          <a:bodyPr/>
          <a:lstStyle/>
          <a:p>
            <a:r>
              <a:rPr lang="en-US"/>
              <a:t>Click icon to add picture</a:t>
            </a:r>
            <a:endParaRPr lang="id-ID"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5711877" y="339645"/>
            <a:ext cx="4890577"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5708797" y="1507066"/>
            <a:ext cx="4890578"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34037ED-B73E-2946-8FAC-2803EA71C585}"/>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305098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Image and Content_5">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1" y="1"/>
            <a:ext cx="12192000" cy="6858002"/>
          </a:xfrm>
          <a:prstGeom prst="rect">
            <a:avLst/>
          </a:prstGeom>
          <a:solidFill>
            <a:schemeClr val="accent4">
              <a:lumMod val="50000"/>
            </a:schemeClr>
          </a:solidFill>
        </p:spPr>
        <p:txBody>
          <a:bodyPr/>
          <a:lstStyle/>
          <a:p>
            <a:r>
              <a:rPr lang="en-US"/>
              <a:t>Click icon to add picture</a:t>
            </a:r>
            <a:endParaRPr lang="id-ID"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69E9592-D634-1947-B3FB-EB3B7F16FF28}"/>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6D456EAF-F3B8-AF4A-90FF-4B0693C56A33}"/>
              </a:ext>
            </a:extLst>
          </p:cNvPr>
          <p:cNvSpPr>
            <a:spLocks noGrp="1"/>
          </p:cNvSpPr>
          <p:nvPr>
            <p:ph type="ctrTitle" hasCustomPrompt="1"/>
          </p:nvPr>
        </p:nvSpPr>
        <p:spPr>
          <a:xfrm>
            <a:off x="392623" y="339645"/>
            <a:ext cx="4890577"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sp>
        <p:nvSpPr>
          <p:cNvPr id="15" name="Text Placeholder 10">
            <a:extLst>
              <a:ext uri="{FF2B5EF4-FFF2-40B4-BE49-F238E27FC236}">
                <a16:creationId xmlns:a16="http://schemas.microsoft.com/office/drawing/2014/main" id="{F7FB4ADF-1B3E-A442-B2C9-518CBE7637DB}"/>
              </a:ext>
            </a:extLst>
          </p:cNvPr>
          <p:cNvSpPr>
            <a:spLocks noGrp="1"/>
          </p:cNvSpPr>
          <p:nvPr>
            <p:ph type="body" sz="quarter" idx="14"/>
          </p:nvPr>
        </p:nvSpPr>
        <p:spPr>
          <a:xfrm>
            <a:off x="392624" y="1507066"/>
            <a:ext cx="4890578" cy="4849283"/>
          </a:xfrm>
        </p:spPr>
        <p:txBody>
          <a:bodyPr lIns="0" rIns="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4481606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Image and Caption_2">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46059" y="292426"/>
            <a:ext cx="6297515"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7313354" y="4418889"/>
            <a:ext cx="3289100" cy="637507"/>
          </a:xfrm>
        </p:spPr>
        <p:txBody>
          <a:bodyPr lIns="0" rIns="0" anchor="b">
            <a:noAutofit/>
          </a:bodyPr>
          <a:lstStyle>
            <a:lvl1pPr algn="l">
              <a:defRPr sz="4000" b="0" i="0" cap="all" baseline="0">
                <a:solidFill>
                  <a:schemeClr val="accent4">
                    <a:lumMod val="75000"/>
                  </a:schemeClr>
                </a:solidFill>
                <a:latin typeface="Sagona ExtraLight" panose="02020303050505020204" pitchFamily="18" charset="0"/>
              </a:defRPr>
            </a:lvl1pPr>
          </a:lstStyle>
          <a:p>
            <a:r>
              <a:rPr lang="en-US" dirty="0"/>
              <a:t>TITLE </a:t>
            </a:r>
            <a:br>
              <a:rPr lang="en-US" dirty="0"/>
            </a:br>
            <a:r>
              <a:rPr lang="en-US" dirty="0"/>
              <a:t>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7313355" y="5080791"/>
            <a:ext cx="3289100" cy="1484783"/>
          </a:xfrm>
        </p:spPr>
        <p:txBody>
          <a:bodyPr lIns="0" rIns="0" anchor="t">
            <a:normAutofit/>
          </a:bodyPr>
          <a:lstStyle>
            <a:lvl1pPr marL="0" indent="0">
              <a:lnSpc>
                <a:spcPct val="100000"/>
              </a:lnSpc>
              <a:buNone/>
              <a:defRPr sz="1400">
                <a:latin typeface="+mj-lt"/>
              </a:defRPr>
            </a:lvl1pPr>
            <a:lvl2pPr marL="457200" indent="0">
              <a:lnSpc>
                <a:spcPct val="100000"/>
              </a:lnSpc>
              <a:buNone/>
              <a:defRPr sz="1400">
                <a:latin typeface="+mj-lt"/>
              </a:defRPr>
            </a:lvl2pPr>
            <a:lvl3pPr marL="914400" indent="0">
              <a:lnSpc>
                <a:spcPct val="100000"/>
              </a:lnSpc>
              <a:buNone/>
              <a:defRPr sz="1400">
                <a:latin typeface="+mj-lt"/>
              </a:defRPr>
            </a:lvl3pPr>
            <a:lvl4pPr marL="1371600" indent="0">
              <a:lnSpc>
                <a:spcPct val="100000"/>
              </a:lnSpc>
              <a:buNone/>
              <a:defRPr sz="1400">
                <a:latin typeface="+mj-lt"/>
              </a:defRPr>
            </a:lvl4pPr>
            <a:lvl5pPr marL="1828800" indent="0">
              <a:lnSpc>
                <a:spcPct val="100000"/>
              </a:lnSpc>
              <a:buNone/>
              <a:defRPr sz="14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B39C4094-208E-7E4A-848A-F76A1573073A}"/>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408873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Image and Caption_3">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5445942" y="292426"/>
            <a:ext cx="6297515"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392622" y="4418889"/>
            <a:ext cx="4609683" cy="637507"/>
          </a:xfrm>
        </p:spPr>
        <p:txBody>
          <a:bodyPr lIns="0" rIns="0" anchor="b">
            <a:noAutofit/>
          </a:bodyPr>
          <a:lstStyle>
            <a:lvl1pPr algn="l">
              <a:defRPr sz="4000" b="0" i="0" cap="all" baseline="0">
                <a:solidFill>
                  <a:schemeClr val="accent4">
                    <a:lumMod val="75000"/>
                  </a:schemeClr>
                </a:solidFill>
                <a:latin typeface="Sagona ExtraLight" panose="02020303050505020204" pitchFamily="18" charset="0"/>
              </a:defRPr>
            </a:lvl1pPr>
          </a:lstStyle>
          <a:p>
            <a:r>
              <a:rPr lang="en-US" dirty="0"/>
              <a:t>TITLE 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392622" y="5080791"/>
            <a:ext cx="4609683" cy="1484783"/>
          </a:xfrm>
        </p:spPr>
        <p:txBody>
          <a:bodyPr lIns="0" rIns="0" anchor="t">
            <a:normAutofit/>
          </a:bodyPr>
          <a:lstStyle>
            <a:lvl1pPr marL="0" indent="0">
              <a:lnSpc>
                <a:spcPct val="100000"/>
              </a:lnSpc>
              <a:buNone/>
              <a:defRPr sz="1400">
                <a:latin typeface="+mj-lt"/>
              </a:defRPr>
            </a:lvl1pPr>
            <a:lvl2pPr marL="457200" indent="0">
              <a:lnSpc>
                <a:spcPct val="100000"/>
              </a:lnSpc>
              <a:buNone/>
              <a:defRPr sz="1400">
                <a:latin typeface="+mj-lt"/>
              </a:defRPr>
            </a:lvl2pPr>
            <a:lvl3pPr marL="914400" indent="0">
              <a:lnSpc>
                <a:spcPct val="100000"/>
              </a:lnSpc>
              <a:buNone/>
              <a:defRPr sz="1400">
                <a:latin typeface="+mj-lt"/>
              </a:defRPr>
            </a:lvl3pPr>
            <a:lvl4pPr marL="1371600" indent="0">
              <a:lnSpc>
                <a:spcPct val="100000"/>
              </a:lnSpc>
              <a:buNone/>
              <a:defRPr sz="1400">
                <a:latin typeface="+mj-lt"/>
              </a:defRPr>
            </a:lvl4pPr>
            <a:lvl5pPr marL="1828800" indent="0">
              <a:lnSpc>
                <a:spcPct val="100000"/>
              </a:lnSpc>
              <a:buNone/>
              <a:defRPr sz="14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8BE71BC7-72EE-294C-9A39-61A77EE295A0}"/>
              </a:ext>
            </a:extLst>
          </p:cNvPr>
          <p:cNvCxnSpPr>
            <a:cxnSpLocks/>
          </p:cNvCxnSpPr>
          <p:nvPr userDrawn="1"/>
        </p:nvCxnSpPr>
        <p:spPr>
          <a:xfrm>
            <a:off x="392623" y="5080791"/>
            <a:ext cx="4609683"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96716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_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392624" y="1507066"/>
            <a:ext cx="11369070"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F93E56-30EE-384E-9A8A-090C645582DB}"/>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4996774"/>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Image and Caption_4">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1645581" y="4418889"/>
            <a:ext cx="3289100" cy="637507"/>
          </a:xfrm>
        </p:spPr>
        <p:txBody>
          <a:bodyPr lIns="0" rIns="0" anchor="b">
            <a:noAutofit/>
          </a:bodyPr>
          <a:lstStyle>
            <a:lvl1pPr algn="l">
              <a:defRPr sz="4000" b="0" i="0" cap="all" baseline="0">
                <a:solidFill>
                  <a:schemeClr val="bg1"/>
                </a:solidFill>
                <a:latin typeface="Sagona ExtraLight" panose="02020303050505020204" pitchFamily="18" charset="0"/>
              </a:defRPr>
            </a:lvl1pPr>
          </a:lstStyle>
          <a:p>
            <a:r>
              <a:rPr lang="en-US" dirty="0"/>
              <a:t>TITLE </a:t>
            </a:r>
            <a:br>
              <a:rPr lang="en-US" dirty="0"/>
            </a:br>
            <a:r>
              <a:rPr lang="en-US" dirty="0"/>
              <a:t>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1645582" y="5080791"/>
            <a:ext cx="3289100" cy="1484783"/>
          </a:xfrm>
        </p:spPr>
        <p:txBody>
          <a:bodyPr lIns="0" rIns="0" anchor="t">
            <a:normAutofit/>
          </a:bodyPr>
          <a:lstStyle>
            <a:lvl1pPr marL="0" indent="0">
              <a:lnSpc>
                <a:spcPct val="100000"/>
              </a:lnSpc>
              <a:buNone/>
              <a:defRPr sz="1400">
                <a:solidFill>
                  <a:schemeClr val="bg1"/>
                </a:solidFill>
                <a:latin typeface="+mj-lt"/>
              </a:defRPr>
            </a:lvl1pPr>
            <a:lvl2pPr marL="457200" indent="0">
              <a:lnSpc>
                <a:spcPct val="100000"/>
              </a:lnSpc>
              <a:buNone/>
              <a:defRPr sz="1400">
                <a:solidFill>
                  <a:schemeClr val="bg1"/>
                </a:solidFill>
                <a:latin typeface="+mj-lt"/>
              </a:defRPr>
            </a:lvl2pPr>
            <a:lvl3pPr marL="914400" indent="0">
              <a:lnSpc>
                <a:spcPct val="100000"/>
              </a:lnSpc>
              <a:buNone/>
              <a:defRPr sz="1400">
                <a:solidFill>
                  <a:schemeClr val="bg1"/>
                </a:solidFill>
                <a:latin typeface="+mj-lt"/>
              </a:defRPr>
            </a:lvl3pPr>
            <a:lvl4pPr marL="1371600" indent="0">
              <a:lnSpc>
                <a:spcPct val="100000"/>
              </a:lnSpc>
              <a:buNone/>
              <a:defRPr sz="1400">
                <a:solidFill>
                  <a:schemeClr val="bg1"/>
                </a:solidFill>
                <a:latin typeface="+mj-lt"/>
              </a:defRPr>
            </a:lvl4pPr>
            <a:lvl5pPr marL="1828800" indent="0">
              <a:lnSpc>
                <a:spcPct val="100000"/>
              </a:lnSpc>
              <a:buNone/>
              <a:defRPr sz="14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776AC280-5A8D-B048-BECC-9C306F32508F}"/>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24698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Image and Caption_5">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1F4417F7-7CDE-DF44-9B0E-AC44EE99BF4B}"/>
              </a:ext>
            </a:extLst>
          </p:cNvPr>
          <p:cNvSpPr>
            <a:spLocks noGrp="1"/>
          </p:cNvSpPr>
          <p:nvPr>
            <p:ph type="pic" sz="quarter" idx="10"/>
          </p:nvPr>
        </p:nvSpPr>
        <p:spPr>
          <a:xfrm>
            <a:off x="0" y="0"/>
            <a:ext cx="1219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solidFill>
                  <a:schemeClr val="bg1"/>
                </a:solidFill>
              </a:defRPr>
            </a:lvl1pPr>
          </a:lstStyle>
          <a:p>
            <a:r>
              <a:rPr lang="en-US"/>
              <a:t>Click icon to add picture</a:t>
            </a:r>
            <a:endParaRPr lang="en-US" dirty="0"/>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392622" y="3429000"/>
            <a:ext cx="4609683" cy="637507"/>
          </a:xfrm>
        </p:spPr>
        <p:txBody>
          <a:bodyPr lIns="0" rIns="0" anchor="b">
            <a:noAutofit/>
          </a:bodyPr>
          <a:lstStyle>
            <a:lvl1pPr algn="l">
              <a:defRPr sz="4000" b="0" i="0" cap="all" baseline="0">
                <a:solidFill>
                  <a:schemeClr val="bg1"/>
                </a:solidFill>
                <a:latin typeface="Sagona ExtraLight" panose="02020303050505020204" pitchFamily="18" charset="0"/>
              </a:defRPr>
            </a:lvl1pPr>
          </a:lstStyle>
          <a:p>
            <a:r>
              <a:rPr lang="en-US" dirty="0"/>
              <a:t>TITLE 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392622" y="4090902"/>
            <a:ext cx="4609683" cy="1484783"/>
          </a:xfrm>
        </p:spPr>
        <p:txBody>
          <a:bodyPr lIns="0" rIns="0" anchor="t">
            <a:normAutofit/>
          </a:bodyPr>
          <a:lstStyle>
            <a:lvl1pPr marL="0" indent="0">
              <a:lnSpc>
                <a:spcPct val="100000"/>
              </a:lnSpc>
              <a:buNone/>
              <a:defRPr sz="1400">
                <a:solidFill>
                  <a:schemeClr val="bg1"/>
                </a:solidFill>
                <a:latin typeface="+mj-lt"/>
              </a:defRPr>
            </a:lvl1pPr>
            <a:lvl2pPr marL="457200" indent="0">
              <a:lnSpc>
                <a:spcPct val="100000"/>
              </a:lnSpc>
              <a:buNone/>
              <a:defRPr sz="1400">
                <a:solidFill>
                  <a:schemeClr val="bg1"/>
                </a:solidFill>
                <a:latin typeface="+mj-lt"/>
              </a:defRPr>
            </a:lvl2pPr>
            <a:lvl3pPr marL="914400" indent="0">
              <a:lnSpc>
                <a:spcPct val="100000"/>
              </a:lnSpc>
              <a:buNone/>
              <a:defRPr sz="1400">
                <a:solidFill>
                  <a:schemeClr val="bg1"/>
                </a:solidFill>
                <a:latin typeface="+mj-lt"/>
              </a:defRPr>
            </a:lvl3pPr>
            <a:lvl4pPr marL="1371600" indent="0">
              <a:lnSpc>
                <a:spcPct val="100000"/>
              </a:lnSpc>
              <a:buNone/>
              <a:defRPr sz="1400">
                <a:solidFill>
                  <a:schemeClr val="bg1"/>
                </a:solidFill>
                <a:latin typeface="+mj-lt"/>
              </a:defRPr>
            </a:lvl4pPr>
            <a:lvl5pPr marL="1828800" indent="0">
              <a:lnSpc>
                <a:spcPct val="100000"/>
              </a:lnSpc>
              <a:buNone/>
              <a:defRPr sz="14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79F22032-BAB9-744C-B14E-54350BBD1C71}"/>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74606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Overview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2" y="339645"/>
            <a:ext cx="10219457"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Rectangle: Rounded Corners 16">
            <a:extLst>
              <a:ext uri="{FF2B5EF4-FFF2-40B4-BE49-F238E27FC236}">
                <a16:creationId xmlns:a16="http://schemas.microsoft.com/office/drawing/2014/main" id="{B3776AA3-9860-D247-8A43-85FD58FFFD43}"/>
              </a:ext>
            </a:extLst>
          </p:cNvPr>
          <p:cNvSpPr/>
          <p:nvPr/>
        </p:nvSpPr>
        <p:spPr>
          <a:xfrm>
            <a:off x="392622" y="229400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464682" y="2366353"/>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57" name="Rectangle: Rounded Corners 16">
            <a:extLst>
              <a:ext uri="{FF2B5EF4-FFF2-40B4-BE49-F238E27FC236}">
                <a16:creationId xmlns:a16="http://schemas.microsoft.com/office/drawing/2014/main" id="{F5244B71-4557-B64C-8C28-456C7623AE5B}"/>
              </a:ext>
            </a:extLst>
          </p:cNvPr>
          <p:cNvSpPr/>
          <p:nvPr userDrawn="1"/>
        </p:nvSpPr>
        <p:spPr>
          <a:xfrm>
            <a:off x="392622" y="3519693"/>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464682" y="3592038"/>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61" name="Rectangle: Rounded Corners 16">
            <a:extLst>
              <a:ext uri="{FF2B5EF4-FFF2-40B4-BE49-F238E27FC236}">
                <a16:creationId xmlns:a16="http://schemas.microsoft.com/office/drawing/2014/main" id="{1A5F3004-02A9-1E43-A3E5-8ABCD5ED1A1C}"/>
              </a:ext>
            </a:extLst>
          </p:cNvPr>
          <p:cNvSpPr/>
          <p:nvPr userDrawn="1"/>
        </p:nvSpPr>
        <p:spPr>
          <a:xfrm>
            <a:off x="392622" y="4784289"/>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464682" y="4856634"/>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98" name="Rectangle: Rounded Corners 16">
            <a:extLst>
              <a:ext uri="{FF2B5EF4-FFF2-40B4-BE49-F238E27FC236}">
                <a16:creationId xmlns:a16="http://schemas.microsoft.com/office/drawing/2014/main" id="{491E125D-06D1-A343-A3C9-CBC63A66CDC0}"/>
              </a:ext>
            </a:extLst>
          </p:cNvPr>
          <p:cNvSpPr/>
          <p:nvPr userDrawn="1"/>
        </p:nvSpPr>
        <p:spPr>
          <a:xfrm>
            <a:off x="5605550" y="229400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5683052" y="2366353"/>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100" name="Rectangle: Rounded Corners 16">
            <a:extLst>
              <a:ext uri="{FF2B5EF4-FFF2-40B4-BE49-F238E27FC236}">
                <a16:creationId xmlns:a16="http://schemas.microsoft.com/office/drawing/2014/main" id="{9DDF7684-5C6D-B344-A059-87C2BDD8657A}"/>
              </a:ext>
            </a:extLst>
          </p:cNvPr>
          <p:cNvSpPr/>
          <p:nvPr userDrawn="1"/>
        </p:nvSpPr>
        <p:spPr>
          <a:xfrm>
            <a:off x="5610992" y="3519693"/>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5683052" y="3592038"/>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102" name="Rectangle: Rounded Corners 16">
            <a:extLst>
              <a:ext uri="{FF2B5EF4-FFF2-40B4-BE49-F238E27FC236}">
                <a16:creationId xmlns:a16="http://schemas.microsoft.com/office/drawing/2014/main" id="{FE14D617-9285-9D4D-84E4-7BBD145B397E}"/>
              </a:ext>
            </a:extLst>
          </p:cNvPr>
          <p:cNvSpPr/>
          <p:nvPr userDrawn="1"/>
        </p:nvSpPr>
        <p:spPr>
          <a:xfrm>
            <a:off x="5610992" y="4784289"/>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5683052" y="4856634"/>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1222571" y="2512451"/>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1222570" y="2265592"/>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1222571" y="3745506"/>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1222570" y="3498647"/>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1222571" y="5006270"/>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1222570" y="4759411"/>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6500441" y="2512451"/>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6500441" y="2265592"/>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6500441" y="3745506"/>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6500441" y="3498647"/>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6500441" y="5006270"/>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6500441" y="4759411"/>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42" name="Straight Connector 41">
            <a:extLst>
              <a:ext uri="{FF2B5EF4-FFF2-40B4-BE49-F238E27FC236}">
                <a16:creationId xmlns:a16="http://schemas.microsoft.com/office/drawing/2014/main" id="{58A232C0-1AC5-164D-B8B6-CC8F07CF2E21}"/>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714800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Overview_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F93E56-30EE-384E-9A8A-090C645582DB}"/>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Rectangle: Rounded Corners 16">
            <a:extLst>
              <a:ext uri="{FF2B5EF4-FFF2-40B4-BE49-F238E27FC236}">
                <a16:creationId xmlns:a16="http://schemas.microsoft.com/office/drawing/2014/main" id="{B3776AA3-9860-D247-8A43-85FD58FFFD43}"/>
              </a:ext>
            </a:extLst>
          </p:cNvPr>
          <p:cNvSpPr/>
          <p:nvPr/>
        </p:nvSpPr>
        <p:spPr>
          <a:xfrm>
            <a:off x="392623" y="2356447"/>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464683" y="2428792"/>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57" name="Rectangle: Rounded Corners 16">
            <a:extLst>
              <a:ext uri="{FF2B5EF4-FFF2-40B4-BE49-F238E27FC236}">
                <a16:creationId xmlns:a16="http://schemas.microsoft.com/office/drawing/2014/main" id="{F5244B71-4557-B64C-8C28-456C7623AE5B}"/>
              </a:ext>
            </a:extLst>
          </p:cNvPr>
          <p:cNvSpPr/>
          <p:nvPr userDrawn="1"/>
        </p:nvSpPr>
        <p:spPr>
          <a:xfrm>
            <a:off x="392623" y="3582132"/>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464683" y="3654477"/>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61" name="Rectangle: Rounded Corners 16">
            <a:extLst>
              <a:ext uri="{FF2B5EF4-FFF2-40B4-BE49-F238E27FC236}">
                <a16:creationId xmlns:a16="http://schemas.microsoft.com/office/drawing/2014/main" id="{1A5F3004-02A9-1E43-A3E5-8ABCD5ED1A1C}"/>
              </a:ext>
            </a:extLst>
          </p:cNvPr>
          <p:cNvSpPr/>
          <p:nvPr userDrawn="1"/>
        </p:nvSpPr>
        <p:spPr>
          <a:xfrm>
            <a:off x="392623" y="484672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464683" y="4919073"/>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98" name="Rectangle: Rounded Corners 16">
            <a:extLst>
              <a:ext uri="{FF2B5EF4-FFF2-40B4-BE49-F238E27FC236}">
                <a16:creationId xmlns:a16="http://schemas.microsoft.com/office/drawing/2014/main" id="{491E125D-06D1-A343-A3C9-CBC63A66CDC0}"/>
              </a:ext>
            </a:extLst>
          </p:cNvPr>
          <p:cNvSpPr/>
          <p:nvPr userDrawn="1"/>
        </p:nvSpPr>
        <p:spPr>
          <a:xfrm>
            <a:off x="6472581" y="2356447"/>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6544641" y="2428792"/>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100" name="Rectangle: Rounded Corners 16">
            <a:extLst>
              <a:ext uri="{FF2B5EF4-FFF2-40B4-BE49-F238E27FC236}">
                <a16:creationId xmlns:a16="http://schemas.microsoft.com/office/drawing/2014/main" id="{9DDF7684-5C6D-B344-A059-87C2BDD8657A}"/>
              </a:ext>
            </a:extLst>
          </p:cNvPr>
          <p:cNvSpPr/>
          <p:nvPr userDrawn="1"/>
        </p:nvSpPr>
        <p:spPr>
          <a:xfrm>
            <a:off x="6472581" y="3582132"/>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6544641" y="3654477"/>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102" name="Rectangle: Rounded Corners 16">
            <a:extLst>
              <a:ext uri="{FF2B5EF4-FFF2-40B4-BE49-F238E27FC236}">
                <a16:creationId xmlns:a16="http://schemas.microsoft.com/office/drawing/2014/main" id="{FE14D617-9285-9D4D-84E4-7BBD145B397E}"/>
              </a:ext>
            </a:extLst>
          </p:cNvPr>
          <p:cNvSpPr/>
          <p:nvPr userDrawn="1"/>
        </p:nvSpPr>
        <p:spPr>
          <a:xfrm>
            <a:off x="6472581" y="484672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6544641" y="4919073"/>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1213862" y="2574890"/>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1213862" y="2328032"/>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1213862" y="3807945"/>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1213862" y="3561087"/>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1213862" y="5068709"/>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1213862" y="4821851"/>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7358765" y="2574890"/>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7358764" y="2328032"/>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7358765" y="3807945"/>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7358764" y="3561087"/>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7358765" y="5068709"/>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7358764" y="4821851"/>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2067241107"/>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Overview_4">
    <p:spTree>
      <p:nvGrpSpPr>
        <p:cNvPr id="1" name=""/>
        <p:cNvGrpSpPr/>
        <p:nvPr/>
      </p:nvGrpSpPr>
      <p:grpSpPr>
        <a:xfrm>
          <a:off x="0" y="0"/>
          <a:ext cx="0" cy="0"/>
          <a:chOff x="0" y="0"/>
          <a:chExt cx="0" cy="0"/>
        </a:xfrm>
      </p:grpSpPr>
      <p:sp>
        <p:nvSpPr>
          <p:cNvPr id="40" name="Picture Placeholder 5">
            <a:extLst>
              <a:ext uri="{FF2B5EF4-FFF2-40B4-BE49-F238E27FC236}">
                <a16:creationId xmlns:a16="http://schemas.microsoft.com/office/drawing/2014/main" id="{D2B2CC15-A5D6-7646-B184-255F86FB708E}"/>
              </a:ext>
            </a:extLst>
          </p:cNvPr>
          <p:cNvSpPr>
            <a:spLocks noGrp="1"/>
          </p:cNvSpPr>
          <p:nvPr>
            <p:ph type="pic" sz="quarter" idx="41"/>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solidFill>
                  <a:schemeClr val="bg1"/>
                </a:solidFill>
              </a:defRPr>
            </a:lvl1pPr>
          </a:lstStyle>
          <a:p>
            <a:r>
              <a:rPr lang="en-US"/>
              <a:t>Click icon to add picture</a:t>
            </a:r>
            <a:endParaRPr lang="en-US"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8F9F391E-143D-F948-ADAE-29AEA3C1EBFB}" type="datetimeFigureOut">
              <a:rPr lang="en-US" smtClean="0">
                <a:solidFill>
                  <a:prstClr val="white"/>
                </a:solidFill>
              </a:rPr>
              <a:pPr/>
              <a:t>10/28/2024</a:t>
            </a:fld>
            <a:endParaRPr lang="en-US" dirty="0">
              <a:solidFill>
                <a:prstClr val="white"/>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lvl1pPr>
              <a:defRPr>
                <a:solidFill>
                  <a:schemeClr val="bg1"/>
                </a:solidFill>
              </a:defRPr>
            </a:lvl1pPr>
          </a:lstStyle>
          <a:p>
            <a:fld id="{31FEFF75-79D2-EE46-877B-299D1510E681}" type="slidenum">
              <a:rPr lang="en-US" smtClean="0">
                <a:solidFill>
                  <a:prstClr val="white"/>
                </a:solidFill>
              </a:rPr>
              <a:pPr/>
              <a:t>‹#›</a:t>
            </a:fld>
            <a:endParaRPr lang="en-US" dirty="0">
              <a:solidFill>
                <a:prstClr val="white"/>
              </a:solidFill>
            </a:endParaRPr>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48661" y="339645"/>
            <a:ext cx="10113030"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1730896" y="2366353"/>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1730896" y="3592038"/>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1730896" y="4856634"/>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6949266" y="2366353"/>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6949266" y="3592038"/>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6949266" y="4856634"/>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2488785" y="2512451"/>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2488784" y="2265592"/>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2488785" y="3745506"/>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2488784" y="3498647"/>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2488785" y="5006270"/>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2488784" y="4759411"/>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7766655" y="2512451"/>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7766655" y="2265592"/>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7766655" y="3745506"/>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7766655" y="3498647"/>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7766655" y="5006270"/>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7766655" y="4759411"/>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41" name="Straight Connector 40">
            <a:extLst>
              <a:ext uri="{FF2B5EF4-FFF2-40B4-BE49-F238E27FC236}">
                <a16:creationId xmlns:a16="http://schemas.microsoft.com/office/drawing/2014/main" id="{2D604C81-B013-4641-9B16-5E9ECBD30CBA}"/>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847208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Overview_5">
    <p:spTree>
      <p:nvGrpSpPr>
        <p:cNvPr id="1" name=""/>
        <p:cNvGrpSpPr/>
        <p:nvPr/>
      </p:nvGrpSpPr>
      <p:grpSpPr>
        <a:xfrm>
          <a:off x="0" y="0"/>
          <a:ext cx="0" cy="0"/>
          <a:chOff x="0" y="0"/>
          <a:chExt cx="0" cy="0"/>
        </a:xfrm>
      </p:grpSpPr>
      <p:sp>
        <p:nvSpPr>
          <p:cNvPr id="40" name="Picture Placeholder 5">
            <a:extLst>
              <a:ext uri="{FF2B5EF4-FFF2-40B4-BE49-F238E27FC236}">
                <a16:creationId xmlns:a16="http://schemas.microsoft.com/office/drawing/2014/main" id="{C76CA39F-4826-EC4A-B911-A0B38E489269}"/>
              </a:ext>
            </a:extLst>
          </p:cNvPr>
          <p:cNvSpPr>
            <a:spLocks noGrp="1"/>
          </p:cNvSpPr>
          <p:nvPr>
            <p:ph type="pic" sz="quarter" idx="41"/>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solidFill>
                  <a:schemeClr val="bg1"/>
                </a:solidFill>
              </a:defRPr>
            </a:lvl1pPr>
          </a:lstStyle>
          <a:p>
            <a:r>
              <a:rPr lang="en-US"/>
              <a:t>Click icon to add picture</a:t>
            </a:r>
            <a:endParaRPr lang="en-US"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8F9F391E-143D-F948-ADAE-29AEA3C1EBFB}" type="datetimeFigureOut">
              <a:rPr lang="en-US" smtClean="0">
                <a:solidFill>
                  <a:prstClr val="white"/>
                </a:solidFill>
              </a:rPr>
              <a:pPr/>
              <a:t>10/28/2024</a:t>
            </a:fld>
            <a:endParaRPr lang="en-US" dirty="0">
              <a:solidFill>
                <a:prstClr val="white"/>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US" dirty="0">
              <a:solidFill>
                <a:prstClr val="white"/>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31FEFF75-79D2-EE46-877B-299D1510E681}" type="slidenum">
              <a:rPr lang="en-US" smtClean="0">
                <a:solidFill>
                  <a:prstClr val="white"/>
                </a:solidFill>
              </a:rPr>
              <a:pPr/>
              <a:t>‹#›</a:t>
            </a:fld>
            <a:endParaRPr lang="en-US" dirty="0">
              <a:solidFill>
                <a:prstClr val="white"/>
              </a:solidFill>
            </a:endParaRPr>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974810"/>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F93E56-30EE-384E-9A8A-090C645582DB}"/>
              </a:ext>
            </a:extLst>
          </p:cNvPr>
          <p:cNvCxnSpPr>
            <a:cxnSpLocks/>
          </p:cNvCxnSpPr>
          <p:nvPr userDrawn="1"/>
        </p:nvCxnSpPr>
        <p:spPr>
          <a:xfrm>
            <a:off x="392623" y="2038081"/>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464683" y="2215464"/>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464683" y="3441149"/>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464683" y="4705745"/>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6544641" y="2215464"/>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6544641" y="3441149"/>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6544641" y="4705745"/>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1213862" y="2361562"/>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1213862" y="2114704"/>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1213862" y="3594617"/>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1213862" y="3347759"/>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1213862" y="4855381"/>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1213862" y="4608523"/>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7358765" y="2361562"/>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7358764" y="2114704"/>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7358765" y="3594617"/>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7358764" y="3347759"/>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7358765" y="4855381"/>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7358764" y="4608523"/>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79" name="Straight Connector 78">
            <a:extLst>
              <a:ext uri="{FF2B5EF4-FFF2-40B4-BE49-F238E27FC236}">
                <a16:creationId xmlns:a16="http://schemas.microsoft.com/office/drawing/2014/main" id="{6AF7CBB0-F32C-B84C-AEEA-FA0944BBB865}"/>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996052"/>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222343406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352485811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1941768835"/>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6391047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_4">
    <p:spTree>
      <p:nvGrpSpPr>
        <p:cNvPr id="1" name=""/>
        <p:cNvGrpSpPr/>
        <p:nvPr/>
      </p:nvGrpSpPr>
      <p:grpSpPr>
        <a:xfrm>
          <a:off x="0" y="0"/>
          <a:ext cx="0" cy="0"/>
          <a:chOff x="0" y="0"/>
          <a:chExt cx="0" cy="0"/>
        </a:xfrm>
      </p:grpSpPr>
      <p:sp>
        <p:nvSpPr>
          <p:cNvPr id="12" name="Picture Placeholder 5">
            <a:extLst>
              <a:ext uri="{FF2B5EF4-FFF2-40B4-BE49-F238E27FC236}">
                <a16:creationId xmlns:a16="http://schemas.microsoft.com/office/drawing/2014/main" id="{91DF7114-976E-3345-A7C4-77F951EA42C4}"/>
              </a:ext>
            </a:extLst>
          </p:cNvPr>
          <p:cNvSpPr>
            <a:spLocks noGrp="1"/>
          </p:cNvSpPr>
          <p:nvPr>
            <p:ph type="pic" sz="quarter" idx="15"/>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27322" y="1507066"/>
            <a:ext cx="10134371" cy="4849283"/>
          </a:xfrm>
        </p:spPr>
        <p:txBody>
          <a:bodyPr lIns="0" rIns="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655631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3175058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4226585711"/>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0F634-FEAD-4656-9675-A98CC0F354FF}" type="datetimeFigureOut">
              <a:rPr lang="en-US" smtClean="0">
                <a:solidFill>
                  <a:prstClr val="black">
                    <a:tint val="75000"/>
                  </a:prstClr>
                </a:solidFill>
              </a:rPr>
              <a:pPr/>
              <a:t>10/28/2024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58398D3-970D-4AB6-9ACE-B07A664D6C90}" type="slidenum">
              <a:rPr lang="en-US" smtClean="0"/>
              <a:pPr/>
              <a:t>‹#›</a:t>
            </a:fld>
            <a:endParaRPr lang="en-US"/>
          </a:p>
        </p:txBody>
      </p:sp>
    </p:spTree>
    <p:extLst>
      <p:ext uri="{BB962C8B-B14F-4D97-AF65-F5344CB8AC3E}">
        <p14:creationId xmlns:p14="http://schemas.microsoft.com/office/powerpoint/2010/main" val="274653443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287467597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424320813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469130599"/>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2C6627B-E4D5-2947-8E88-B84039729B99}"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357437061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409397820"/>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2C6627B-E4D5-2947-8E88-B84039729B99}"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1059443947"/>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12391894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_5">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CCA2E80D-B045-2346-9C1F-70BFBD4AF7BA}"/>
              </a:ext>
            </a:extLst>
          </p:cNvPr>
          <p:cNvSpPr>
            <a:spLocks noGrp="1"/>
          </p:cNvSpPr>
          <p:nvPr>
            <p:ph type="pic" sz="quarter" idx="15"/>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392624" y="1507066"/>
            <a:ext cx="11369070" cy="4849283"/>
          </a:xfrm>
        </p:spPr>
        <p:txBody>
          <a:bodyPr lIns="0" rIns="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40B4699-8C04-D74B-BFAF-27221E81DEBB}"/>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298493"/>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194825510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3057870488"/>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userDrawn="1">
  <p:cSld name="Presentation Title_4">
    <p:bg>
      <p:bgPr>
        <a:solidFill>
          <a:schemeClr val="accent4">
            <a:lumMod val="50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1134319" y="0"/>
            <a:ext cx="11057681"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cxnSp>
        <p:nvCxnSpPr>
          <p:cNvPr id="3" name="Straight Connector 2">
            <a:extLst>
              <a:ext uri="{FF2B5EF4-FFF2-40B4-BE49-F238E27FC236}">
                <a16:creationId xmlns:a16="http://schemas.microsoft.com/office/drawing/2014/main" id="{A9525627-537D-D740-918D-FD8895672A9F}"/>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Sagona ExtraLight" panose="020203030505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64484153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userDrawn="1">
  <p:cSld name="Title and Content_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27322" y="1507066"/>
            <a:ext cx="10134371"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427029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userDrawn="1">
  <p:cSld name="Divider Slide_4">
    <p:bg>
      <p:bgPr>
        <a:solidFill>
          <a:schemeClr val="accent4">
            <a:lumMod val="50000"/>
          </a:schemeClr>
        </a:solidFill>
        <a:effectLst/>
      </p:bgPr>
    </p:bg>
    <p:spTree>
      <p:nvGrpSpPr>
        <p:cNvPr id="1" name=""/>
        <p:cNvGrpSpPr/>
        <p:nvPr/>
      </p:nvGrpSpPr>
      <p:grpSpPr>
        <a:xfrm>
          <a:off x="0" y="0"/>
          <a:ext cx="0" cy="0"/>
          <a:chOff x="0" y="0"/>
          <a:chExt cx="0" cy="0"/>
        </a:xfrm>
      </p:grpSpPr>
      <p:pic>
        <p:nvPicPr>
          <p:cNvPr id="7" name="Picture Placeholder 21" descr="Woman on tablet ">
            <a:extLst>
              <a:ext uri="{FF2B5EF4-FFF2-40B4-BE49-F238E27FC236}">
                <a16:creationId xmlns:a16="http://schemas.microsoft.com/office/drawing/2014/main" id="{79F82B97-E9C9-C740-AE3A-A0BB4822DD8F}"/>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1124487" y="0"/>
            <a:ext cx="11067514" cy="6858000"/>
          </a:xfrm>
          <a:prstGeom prst="rect">
            <a:avLst/>
          </a:prstGeom>
          <a:solidFill>
            <a:schemeClr val="tx1"/>
          </a:solidFill>
        </p:spPr>
      </p:pic>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1124487" y="-1"/>
            <a:ext cx="11067514"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Sagona ExtraLight" panose="02020303050505020204" pitchFamily="18" charset="0"/>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6C4B436F-A511-A141-900B-BA20A19A1BCE}"/>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719039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Presentation Title_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2946" y="0"/>
            <a:ext cx="6098946"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6487905" y="5286196"/>
            <a:ext cx="4179375" cy="356462"/>
          </a:xfrm>
        </p:spPr>
        <p:txBody>
          <a:bodyPr lIns="0" rIns="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6487905" y="2715790"/>
            <a:ext cx="4179376" cy="2387600"/>
          </a:xfrm>
        </p:spPr>
        <p:txBody>
          <a:bodyPr lIns="0" rIns="0" anchor="b">
            <a:normAutofit/>
          </a:bodyPr>
          <a:lstStyle>
            <a:lvl1pPr algn="r">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ED7A90A1-A930-7E45-A0C6-7B528BC17B68}"/>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66114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Presentation Title_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6093055" y="0"/>
            <a:ext cx="6098946"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cxnSp>
        <p:nvCxnSpPr>
          <p:cNvPr id="3" name="Straight Connector 2">
            <a:extLst>
              <a:ext uri="{FF2B5EF4-FFF2-40B4-BE49-F238E27FC236}">
                <a16:creationId xmlns:a16="http://schemas.microsoft.com/office/drawing/2014/main" id="{A9525627-537D-D740-918D-FD8895672A9F}"/>
              </a:ext>
            </a:extLst>
          </p:cNvPr>
          <p:cNvCxnSpPr>
            <a:cxnSpLocks/>
          </p:cNvCxnSpPr>
          <p:nvPr userDrawn="1"/>
        </p:nvCxnSpPr>
        <p:spPr>
          <a:xfrm>
            <a:off x="0" y="1720312"/>
            <a:ext cx="60930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1973081921"/>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Presentation Title_5">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0" y="0"/>
            <a:ext cx="12192001"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Sagona ExtraLight" panose="02020303050505020204" pitchFamily="18" charset="0"/>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DB4FF4E3-951F-F040-800F-0DDAC2CCC507}"/>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7911783"/>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Title and Content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011521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392624" y="1507066"/>
            <a:ext cx="10115221"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A21F7CE-A4E6-574A-B490-8FC432772886}"/>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294814"/>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Title and Content_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392624" y="1507066"/>
            <a:ext cx="11369070"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F93E56-30EE-384E-9A8A-090C645582DB}"/>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03084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Slide_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0" y="1215342"/>
            <a:ext cx="5822209" cy="4427316"/>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10" name="Text Placeholder 2">
            <a:extLst>
              <a:ext uri="{FF2B5EF4-FFF2-40B4-BE49-F238E27FC236}">
                <a16:creationId xmlns:a16="http://schemas.microsoft.com/office/drawing/2014/main" id="{01B97752-63E3-7E41-86AA-8084AC3E48D7}"/>
              </a:ext>
            </a:extLst>
          </p:cNvPr>
          <p:cNvSpPr>
            <a:spLocks noGrp="1"/>
          </p:cNvSpPr>
          <p:nvPr>
            <p:ph type="body" idx="13" hasCustomPrompt="1"/>
          </p:nvPr>
        </p:nvSpPr>
        <p:spPr>
          <a:xfrm>
            <a:off x="6487905" y="5286196"/>
            <a:ext cx="4179375" cy="356462"/>
          </a:xfrm>
        </p:spPr>
        <p:txBody>
          <a:bodyPr lIns="0" rIns="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11" name="Title 1">
            <a:extLst>
              <a:ext uri="{FF2B5EF4-FFF2-40B4-BE49-F238E27FC236}">
                <a16:creationId xmlns:a16="http://schemas.microsoft.com/office/drawing/2014/main" id="{B45521CA-473D-274E-A252-50E49A3EFD16}"/>
              </a:ext>
            </a:extLst>
          </p:cNvPr>
          <p:cNvSpPr>
            <a:spLocks noGrp="1"/>
          </p:cNvSpPr>
          <p:nvPr>
            <p:ph type="ctrTitle"/>
          </p:nvPr>
        </p:nvSpPr>
        <p:spPr>
          <a:xfrm>
            <a:off x="6487905" y="2715790"/>
            <a:ext cx="4179376" cy="2387600"/>
          </a:xfrm>
        </p:spPr>
        <p:txBody>
          <a:bodyPr lIns="0" rIns="0" anchor="b">
            <a:normAutofit/>
          </a:bodyPr>
          <a:lstStyle>
            <a:lvl1pPr algn="r">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E71328B3-338C-BB43-A9F5-AACCE2E54E86}"/>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9424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Title and Content_4">
    <p:spTree>
      <p:nvGrpSpPr>
        <p:cNvPr id="1" name=""/>
        <p:cNvGrpSpPr/>
        <p:nvPr/>
      </p:nvGrpSpPr>
      <p:grpSpPr>
        <a:xfrm>
          <a:off x="0" y="0"/>
          <a:ext cx="0" cy="0"/>
          <a:chOff x="0" y="0"/>
          <a:chExt cx="0" cy="0"/>
        </a:xfrm>
      </p:grpSpPr>
      <p:sp>
        <p:nvSpPr>
          <p:cNvPr id="12" name="Picture Placeholder 5">
            <a:extLst>
              <a:ext uri="{FF2B5EF4-FFF2-40B4-BE49-F238E27FC236}">
                <a16:creationId xmlns:a16="http://schemas.microsoft.com/office/drawing/2014/main" id="{91DF7114-976E-3345-A7C4-77F951EA42C4}"/>
              </a:ext>
            </a:extLst>
          </p:cNvPr>
          <p:cNvSpPr>
            <a:spLocks noGrp="1"/>
          </p:cNvSpPr>
          <p:nvPr>
            <p:ph type="pic" sz="quarter" idx="15"/>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27322" y="1507066"/>
            <a:ext cx="10134371" cy="4849283"/>
          </a:xfrm>
        </p:spPr>
        <p:txBody>
          <a:bodyPr lIns="0" rIns="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206463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Title and Content_5">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CCA2E80D-B045-2346-9C1F-70BFBD4AF7BA}"/>
              </a:ext>
            </a:extLst>
          </p:cNvPr>
          <p:cNvSpPr>
            <a:spLocks noGrp="1"/>
          </p:cNvSpPr>
          <p:nvPr>
            <p:ph type="pic" sz="quarter" idx="15"/>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392624" y="1507066"/>
            <a:ext cx="11369070" cy="4849283"/>
          </a:xfrm>
        </p:spPr>
        <p:txBody>
          <a:bodyPr lIns="0" rIns="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40B4699-8C04-D74B-BFAF-27221E81DEBB}"/>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3203826"/>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Divider Slide_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0" y="1215342"/>
            <a:ext cx="5822209" cy="4427316"/>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10" name="Text Placeholder 2">
            <a:extLst>
              <a:ext uri="{FF2B5EF4-FFF2-40B4-BE49-F238E27FC236}">
                <a16:creationId xmlns:a16="http://schemas.microsoft.com/office/drawing/2014/main" id="{01B97752-63E3-7E41-86AA-8084AC3E48D7}"/>
              </a:ext>
            </a:extLst>
          </p:cNvPr>
          <p:cNvSpPr>
            <a:spLocks noGrp="1"/>
          </p:cNvSpPr>
          <p:nvPr>
            <p:ph type="body" idx="13" hasCustomPrompt="1"/>
          </p:nvPr>
        </p:nvSpPr>
        <p:spPr>
          <a:xfrm>
            <a:off x="6487905" y="5286196"/>
            <a:ext cx="4179375" cy="356462"/>
          </a:xfrm>
        </p:spPr>
        <p:txBody>
          <a:bodyPr lIns="0" rIns="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11" name="Title 1">
            <a:extLst>
              <a:ext uri="{FF2B5EF4-FFF2-40B4-BE49-F238E27FC236}">
                <a16:creationId xmlns:a16="http://schemas.microsoft.com/office/drawing/2014/main" id="{B45521CA-473D-274E-A252-50E49A3EFD16}"/>
              </a:ext>
            </a:extLst>
          </p:cNvPr>
          <p:cNvSpPr>
            <a:spLocks noGrp="1"/>
          </p:cNvSpPr>
          <p:nvPr>
            <p:ph type="ctrTitle"/>
          </p:nvPr>
        </p:nvSpPr>
        <p:spPr>
          <a:xfrm>
            <a:off x="6487905" y="2715790"/>
            <a:ext cx="4179376" cy="2387600"/>
          </a:xfrm>
        </p:spPr>
        <p:txBody>
          <a:bodyPr lIns="0" rIns="0" anchor="b">
            <a:normAutofit/>
          </a:bodyPr>
          <a:lstStyle>
            <a:lvl1pPr algn="r">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E71328B3-338C-BB43-A9F5-AACCE2E54E86}"/>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486997"/>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Divider Slide_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0" y="1928264"/>
            <a:ext cx="5822209" cy="4427316"/>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10" name="Text Placeholder 2">
            <a:extLst>
              <a:ext uri="{FF2B5EF4-FFF2-40B4-BE49-F238E27FC236}">
                <a16:creationId xmlns:a16="http://schemas.microsoft.com/office/drawing/2014/main" id="{01B97752-63E3-7E41-86AA-8084AC3E48D7}"/>
              </a:ext>
            </a:extLst>
          </p:cNvPr>
          <p:cNvSpPr>
            <a:spLocks noGrp="1"/>
          </p:cNvSpPr>
          <p:nvPr>
            <p:ph type="body" idx="13" hasCustomPrompt="1"/>
          </p:nvPr>
        </p:nvSpPr>
        <p:spPr>
          <a:xfrm>
            <a:off x="6487905" y="4498670"/>
            <a:ext cx="4179375" cy="356462"/>
          </a:xfrm>
        </p:spPr>
        <p:txBody>
          <a:bodyPr lIns="0" rIns="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11" name="Title 1">
            <a:extLst>
              <a:ext uri="{FF2B5EF4-FFF2-40B4-BE49-F238E27FC236}">
                <a16:creationId xmlns:a16="http://schemas.microsoft.com/office/drawing/2014/main" id="{B45521CA-473D-274E-A252-50E49A3EFD16}"/>
              </a:ext>
            </a:extLst>
          </p:cNvPr>
          <p:cNvSpPr>
            <a:spLocks noGrp="1"/>
          </p:cNvSpPr>
          <p:nvPr>
            <p:ph type="ctrTitle"/>
          </p:nvPr>
        </p:nvSpPr>
        <p:spPr>
          <a:xfrm>
            <a:off x="6487905" y="1928264"/>
            <a:ext cx="4179376" cy="2387600"/>
          </a:xfrm>
        </p:spPr>
        <p:txBody>
          <a:bodyPr lIns="0" rIns="0" anchor="b">
            <a:normAutofit/>
          </a:bodyPr>
          <a:lstStyle>
            <a:lvl1pPr algn="r">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E327254B-5501-7248-A89F-42912B5A8BD2}"/>
              </a:ext>
            </a:extLst>
          </p:cNvPr>
          <p:cNvCxnSpPr>
            <a:cxnSpLocks/>
          </p:cNvCxnSpPr>
          <p:nvPr userDrawn="1"/>
        </p:nvCxnSpPr>
        <p:spPr>
          <a:xfrm>
            <a:off x="0" y="1405468"/>
            <a:ext cx="1219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747052"/>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Divider Slide_5">
    <p:spTree>
      <p:nvGrpSpPr>
        <p:cNvPr id="1" name=""/>
        <p:cNvGrpSpPr/>
        <p:nvPr/>
      </p:nvGrpSpPr>
      <p:grpSpPr>
        <a:xfrm>
          <a:off x="0" y="0"/>
          <a:ext cx="0" cy="0"/>
          <a:chOff x="0" y="0"/>
          <a:chExt cx="0" cy="0"/>
        </a:xfrm>
      </p:grpSpPr>
      <p:pic>
        <p:nvPicPr>
          <p:cNvPr id="7" name="Picture Placeholder 21" descr="Woman on tablet ">
            <a:extLst>
              <a:ext uri="{FF2B5EF4-FFF2-40B4-BE49-F238E27FC236}">
                <a16:creationId xmlns:a16="http://schemas.microsoft.com/office/drawing/2014/main" id="{79F82B97-E9C9-C740-AE3A-A0BB4822DD8F}"/>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0" y="0"/>
            <a:ext cx="12192001" cy="6858000"/>
          </a:xfrm>
          <a:prstGeom prst="rect">
            <a:avLst/>
          </a:prstGeom>
          <a:solidFill>
            <a:schemeClr val="tx1"/>
          </a:solidFill>
        </p:spPr>
      </p:pic>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Sagona ExtraLight" panose="02020303050505020204" pitchFamily="18" charset="0"/>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4A57CAA2-2658-B441-A787-4B54C65D3BF1}"/>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8335359"/>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Content w/Caption_2">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3482977"/>
            <a:ext cx="10668000" cy="3375025"/>
          </a:xfrm>
          <a:prstGeom prst="rect">
            <a:avLst/>
          </a:prstGeom>
          <a:solidFill>
            <a:schemeClr val="accent4">
              <a:lumMod val="50000"/>
            </a:schemeClr>
          </a:solidFill>
        </p:spPr>
        <p:txBody>
          <a:bodyPr/>
          <a:lstStyle/>
          <a:p>
            <a:r>
              <a:rPr lang="en-US"/>
              <a:t>Click icon to add picture</a:t>
            </a:r>
            <a:endParaRPr lang="id-ID" dirty="0"/>
          </a:p>
        </p:txBody>
      </p: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5635662" y="339644"/>
            <a:ext cx="5014993"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820856" y="339644"/>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4C8C2B99-ED08-1F48-BE5D-40E40D09C7B7}"/>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1511477"/>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Content w/Caption_3">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08843" y="3482977"/>
            <a:ext cx="10961177" cy="3375025"/>
          </a:xfrm>
          <a:prstGeom prst="rect">
            <a:avLst/>
          </a:prstGeom>
          <a:solidFill>
            <a:schemeClr val="accent4">
              <a:lumMod val="50000"/>
            </a:schemeClr>
          </a:solidFill>
        </p:spPr>
        <p:txBody>
          <a:bodyPr/>
          <a:lstStyle/>
          <a:p>
            <a:r>
              <a:rPr lang="en-US"/>
              <a:t>Click icon to add picture</a:t>
            </a:r>
            <a:endParaRPr lang="id-ID" dirty="0"/>
          </a:p>
        </p:txBody>
      </p:sp>
      <p:cxnSp>
        <p:nvCxnSpPr>
          <p:cNvPr id="10" name="Straight Connector 9">
            <a:extLst>
              <a:ext uri="{FF2B5EF4-FFF2-40B4-BE49-F238E27FC236}">
                <a16:creationId xmlns:a16="http://schemas.microsoft.com/office/drawing/2014/main" id="{79B33817-49F3-B440-A271-466603AE1964}"/>
              </a:ext>
            </a:extLst>
          </p:cNvPr>
          <p:cNvCxnSpPr>
            <a:cxnSpLocks/>
          </p:cNvCxnSpPr>
          <p:nvPr userDrawn="1"/>
        </p:nvCxnSpPr>
        <p:spPr>
          <a:xfrm>
            <a:off x="0" y="421214"/>
            <a:ext cx="1219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8576316B-7498-2E42-9B52-88BF1C9DF40C}"/>
              </a:ext>
            </a:extLst>
          </p:cNvPr>
          <p:cNvSpPr>
            <a:spLocks noGrp="1"/>
          </p:cNvSpPr>
          <p:nvPr>
            <p:ph idx="1" hasCustomPrompt="1"/>
          </p:nvPr>
        </p:nvSpPr>
        <p:spPr>
          <a:xfrm>
            <a:off x="5567465" y="568512"/>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451775DA-49A0-2F4D-9F21-5D20DA6BA9B6}"/>
              </a:ext>
            </a:extLst>
          </p:cNvPr>
          <p:cNvSpPr>
            <a:spLocks noGrp="1"/>
          </p:cNvSpPr>
          <p:nvPr>
            <p:ph type="ctrTitle"/>
          </p:nvPr>
        </p:nvSpPr>
        <p:spPr>
          <a:xfrm>
            <a:off x="608844" y="568512"/>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3151116627"/>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Content w/Caption_4">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3482977"/>
            <a:ext cx="12192000" cy="3375025"/>
          </a:xfrm>
          <a:prstGeom prst="rect">
            <a:avLst/>
          </a:prstGeom>
          <a:solidFill>
            <a:schemeClr val="accent4">
              <a:lumMod val="50000"/>
            </a:schemeClr>
          </a:solidFill>
        </p:spPr>
        <p:txBody>
          <a:bodyPr/>
          <a:lstStyle/>
          <a:p>
            <a:r>
              <a:rPr lang="en-US"/>
              <a:t>Click icon to add picture</a:t>
            </a:r>
            <a:endParaRPr lang="id-ID" dirty="0"/>
          </a:p>
        </p:txBody>
      </p:sp>
      <p:cxnSp>
        <p:nvCxnSpPr>
          <p:cNvPr id="5" name="Straight Connector 4">
            <a:extLst>
              <a:ext uri="{FF2B5EF4-FFF2-40B4-BE49-F238E27FC236}">
                <a16:creationId xmlns:a16="http://schemas.microsoft.com/office/drawing/2014/main" id="{40C0F668-C1BA-A349-A542-9E54E73E8178}"/>
              </a:ext>
            </a:extLst>
          </p:cNvPr>
          <p:cNvCxnSpPr>
            <a:cxnSpLocks/>
          </p:cNvCxnSpPr>
          <p:nvPr userDrawn="1"/>
        </p:nvCxnSpPr>
        <p:spPr>
          <a:xfrm>
            <a:off x="4961621" y="339644"/>
            <a:ext cx="0" cy="2806512"/>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5351244" y="339644"/>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392623" y="339644"/>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3223416809"/>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Content w/Caption_5">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3482977"/>
            <a:ext cx="12192000" cy="3375025"/>
          </a:xfrm>
          <a:prstGeom prst="rect">
            <a:avLst/>
          </a:prstGeom>
          <a:solidFill>
            <a:schemeClr val="accent4">
              <a:lumMod val="50000"/>
            </a:schemeClr>
          </a:solidFill>
        </p:spPr>
        <p:txBody>
          <a:bodyPr/>
          <a:lstStyle/>
          <a:p>
            <a:r>
              <a:rPr lang="en-US"/>
              <a:t>Click icon to add picture</a:t>
            </a:r>
            <a:endParaRPr lang="id-ID" dirty="0"/>
          </a:p>
        </p:txBody>
      </p: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5351244" y="568512"/>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392623" y="568512"/>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15" name="Straight Connector 14">
            <a:extLst>
              <a:ext uri="{FF2B5EF4-FFF2-40B4-BE49-F238E27FC236}">
                <a16:creationId xmlns:a16="http://schemas.microsoft.com/office/drawing/2014/main" id="{16414763-7D4F-994A-AAA9-7DC46C19D816}"/>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4020344"/>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Comparison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013436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11B2D7F8-9505-6148-BEA2-27C4290FF6E2}"/>
              </a:ext>
            </a:extLst>
          </p:cNvPr>
          <p:cNvSpPr>
            <a:spLocks noGrp="1"/>
          </p:cNvSpPr>
          <p:nvPr>
            <p:ph sz="half" idx="1"/>
          </p:nvPr>
        </p:nvSpPr>
        <p:spPr>
          <a:xfrm>
            <a:off x="392623"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A9ADB053-F5D5-D34D-B6E3-A8AB7297F1F9}"/>
              </a:ext>
            </a:extLst>
          </p:cNvPr>
          <p:cNvSpPr>
            <a:spLocks noGrp="1"/>
          </p:cNvSpPr>
          <p:nvPr>
            <p:ph sz="half" idx="2"/>
          </p:nvPr>
        </p:nvSpPr>
        <p:spPr>
          <a:xfrm>
            <a:off x="5833265"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a:extLst>
              <a:ext uri="{FF2B5EF4-FFF2-40B4-BE49-F238E27FC236}">
                <a16:creationId xmlns:a16="http://schemas.microsoft.com/office/drawing/2014/main" id="{B75E12F7-C53F-EB47-8D86-3CE7D6B2A8FB}"/>
              </a:ext>
            </a:extLst>
          </p:cNvPr>
          <p:cNvSpPr>
            <a:spLocks noGrp="1"/>
          </p:cNvSpPr>
          <p:nvPr>
            <p:ph type="body" idx="13"/>
          </p:nvPr>
        </p:nvSpPr>
        <p:spPr>
          <a:xfrm>
            <a:off x="392624" y="1468740"/>
            <a:ext cx="4672156"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Text Placeholder 4">
            <a:extLst>
              <a:ext uri="{FF2B5EF4-FFF2-40B4-BE49-F238E27FC236}">
                <a16:creationId xmlns:a16="http://schemas.microsoft.com/office/drawing/2014/main" id="{0C3895DE-E9F7-5A41-91A4-BC8DE509CFFC}"/>
              </a:ext>
            </a:extLst>
          </p:cNvPr>
          <p:cNvSpPr>
            <a:spLocks noGrp="1"/>
          </p:cNvSpPr>
          <p:nvPr>
            <p:ph type="body" sz="quarter" idx="3"/>
          </p:nvPr>
        </p:nvSpPr>
        <p:spPr>
          <a:xfrm>
            <a:off x="5833265" y="1468740"/>
            <a:ext cx="4695165"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17" name="Straight Connector 16">
            <a:extLst>
              <a:ext uri="{FF2B5EF4-FFF2-40B4-BE49-F238E27FC236}">
                <a16:creationId xmlns:a16="http://schemas.microsoft.com/office/drawing/2014/main" id="{E28CCA37-00BD-0A43-8647-67DD0510A7E3}"/>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73392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Slide_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0" y="1928264"/>
            <a:ext cx="5822209" cy="4427316"/>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10" name="Text Placeholder 2">
            <a:extLst>
              <a:ext uri="{FF2B5EF4-FFF2-40B4-BE49-F238E27FC236}">
                <a16:creationId xmlns:a16="http://schemas.microsoft.com/office/drawing/2014/main" id="{01B97752-63E3-7E41-86AA-8084AC3E48D7}"/>
              </a:ext>
            </a:extLst>
          </p:cNvPr>
          <p:cNvSpPr>
            <a:spLocks noGrp="1"/>
          </p:cNvSpPr>
          <p:nvPr>
            <p:ph type="body" idx="13" hasCustomPrompt="1"/>
          </p:nvPr>
        </p:nvSpPr>
        <p:spPr>
          <a:xfrm>
            <a:off x="6487905" y="4498670"/>
            <a:ext cx="4179375" cy="356462"/>
          </a:xfrm>
        </p:spPr>
        <p:txBody>
          <a:bodyPr lIns="0" rIns="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11" name="Title 1">
            <a:extLst>
              <a:ext uri="{FF2B5EF4-FFF2-40B4-BE49-F238E27FC236}">
                <a16:creationId xmlns:a16="http://schemas.microsoft.com/office/drawing/2014/main" id="{B45521CA-473D-274E-A252-50E49A3EFD16}"/>
              </a:ext>
            </a:extLst>
          </p:cNvPr>
          <p:cNvSpPr>
            <a:spLocks noGrp="1"/>
          </p:cNvSpPr>
          <p:nvPr>
            <p:ph type="ctrTitle"/>
          </p:nvPr>
        </p:nvSpPr>
        <p:spPr>
          <a:xfrm>
            <a:off x="6487905" y="1928264"/>
            <a:ext cx="4179376" cy="2387600"/>
          </a:xfrm>
        </p:spPr>
        <p:txBody>
          <a:bodyPr lIns="0" rIns="0" anchor="b">
            <a:normAutofit/>
          </a:bodyPr>
          <a:lstStyle>
            <a:lvl1pPr algn="r">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E327254B-5501-7248-A89F-42912B5A8BD2}"/>
              </a:ext>
            </a:extLst>
          </p:cNvPr>
          <p:cNvCxnSpPr>
            <a:cxnSpLocks/>
          </p:cNvCxnSpPr>
          <p:nvPr userDrawn="1"/>
        </p:nvCxnSpPr>
        <p:spPr>
          <a:xfrm>
            <a:off x="0" y="1405468"/>
            <a:ext cx="1219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692434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Comparison_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6" name="Title 1">
            <a:extLst>
              <a:ext uri="{FF2B5EF4-FFF2-40B4-BE49-F238E27FC236}">
                <a16:creationId xmlns:a16="http://schemas.microsoft.com/office/drawing/2014/main" id="{89CD5966-5C30-E943-A71E-F48460A377D6}"/>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8" name="Content Placeholder 2">
            <a:extLst>
              <a:ext uri="{FF2B5EF4-FFF2-40B4-BE49-F238E27FC236}">
                <a16:creationId xmlns:a16="http://schemas.microsoft.com/office/drawing/2014/main" id="{CF969977-F5DB-3A45-9E9E-556F0938C059}"/>
              </a:ext>
            </a:extLst>
          </p:cNvPr>
          <p:cNvSpPr>
            <a:spLocks noGrp="1"/>
          </p:cNvSpPr>
          <p:nvPr>
            <p:ph sz="half" idx="1"/>
          </p:nvPr>
        </p:nvSpPr>
        <p:spPr>
          <a:xfrm>
            <a:off x="392623" y="2330824"/>
            <a:ext cx="5181600"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36D6BBCB-7852-8449-BC02-C5471A775B24}"/>
              </a:ext>
            </a:extLst>
          </p:cNvPr>
          <p:cNvSpPr>
            <a:spLocks noGrp="1"/>
          </p:cNvSpPr>
          <p:nvPr>
            <p:ph sz="half" idx="2"/>
          </p:nvPr>
        </p:nvSpPr>
        <p:spPr>
          <a:xfrm>
            <a:off x="6172200" y="2330824"/>
            <a:ext cx="5181600"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725055FA-EC63-034E-B383-78552FAEA374}"/>
              </a:ext>
            </a:extLst>
          </p:cNvPr>
          <p:cNvSpPr>
            <a:spLocks noGrp="1"/>
          </p:cNvSpPr>
          <p:nvPr>
            <p:ph type="body" idx="13"/>
          </p:nvPr>
        </p:nvSpPr>
        <p:spPr>
          <a:xfrm>
            <a:off x="392623" y="1468740"/>
            <a:ext cx="5157787"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Text Placeholder 4">
            <a:extLst>
              <a:ext uri="{FF2B5EF4-FFF2-40B4-BE49-F238E27FC236}">
                <a16:creationId xmlns:a16="http://schemas.microsoft.com/office/drawing/2014/main" id="{163F1262-F0B7-5B4F-A1EE-7A2D9835E6EC}"/>
              </a:ext>
            </a:extLst>
          </p:cNvPr>
          <p:cNvSpPr>
            <a:spLocks noGrp="1"/>
          </p:cNvSpPr>
          <p:nvPr>
            <p:ph type="body" sz="quarter" idx="3"/>
          </p:nvPr>
        </p:nvSpPr>
        <p:spPr>
          <a:xfrm>
            <a:off x="6172200" y="1468740"/>
            <a:ext cx="5183188"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13" name="Straight Connector 12">
            <a:extLst>
              <a:ext uri="{FF2B5EF4-FFF2-40B4-BE49-F238E27FC236}">
                <a16:creationId xmlns:a16="http://schemas.microsoft.com/office/drawing/2014/main" id="{55F5877A-6F1B-5C4C-8792-78CDE344D0E0}"/>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766779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Comparison_5">
    <p:spTree>
      <p:nvGrpSpPr>
        <p:cNvPr id="1" name=""/>
        <p:cNvGrpSpPr/>
        <p:nvPr/>
      </p:nvGrpSpPr>
      <p:grpSpPr>
        <a:xfrm>
          <a:off x="0" y="0"/>
          <a:ext cx="0" cy="0"/>
          <a:chOff x="0" y="0"/>
          <a:chExt cx="0" cy="0"/>
        </a:xfrm>
      </p:grpSpPr>
      <p:sp>
        <p:nvSpPr>
          <p:cNvPr id="12" name="Picture Placeholder 5">
            <a:extLst>
              <a:ext uri="{FF2B5EF4-FFF2-40B4-BE49-F238E27FC236}">
                <a16:creationId xmlns:a16="http://schemas.microsoft.com/office/drawing/2014/main" id="{C5233AE2-5078-C34D-8EAD-6F7B344F5241}"/>
              </a:ext>
            </a:extLst>
          </p:cNvPr>
          <p:cNvSpPr>
            <a:spLocks noGrp="1"/>
          </p:cNvSpPr>
          <p:nvPr>
            <p:ph type="pic" sz="quarter" idx="15"/>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cxnSp>
        <p:nvCxnSpPr>
          <p:cNvPr id="14" name="Straight Connector 13">
            <a:extLst>
              <a:ext uri="{FF2B5EF4-FFF2-40B4-BE49-F238E27FC236}">
                <a16:creationId xmlns:a16="http://schemas.microsoft.com/office/drawing/2014/main" id="{24699EEF-FB75-1A46-B6B6-39CCF65A9EA4}"/>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6" name="Title 1">
            <a:extLst>
              <a:ext uri="{FF2B5EF4-FFF2-40B4-BE49-F238E27FC236}">
                <a16:creationId xmlns:a16="http://schemas.microsoft.com/office/drawing/2014/main" id="{89CD5966-5C30-E943-A71E-F48460A377D6}"/>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sp>
        <p:nvSpPr>
          <p:cNvPr id="8" name="Content Placeholder 2">
            <a:extLst>
              <a:ext uri="{FF2B5EF4-FFF2-40B4-BE49-F238E27FC236}">
                <a16:creationId xmlns:a16="http://schemas.microsoft.com/office/drawing/2014/main" id="{CF969977-F5DB-3A45-9E9E-556F0938C059}"/>
              </a:ext>
            </a:extLst>
          </p:cNvPr>
          <p:cNvSpPr>
            <a:spLocks noGrp="1"/>
          </p:cNvSpPr>
          <p:nvPr>
            <p:ph sz="half" idx="1"/>
          </p:nvPr>
        </p:nvSpPr>
        <p:spPr>
          <a:xfrm>
            <a:off x="392623" y="2330824"/>
            <a:ext cx="5181600" cy="3846139"/>
          </a:xfrm>
        </p:spPr>
        <p:txBody>
          <a:bodyPr>
            <a:normAutofit/>
          </a:bodyPr>
          <a:lstStyle>
            <a:lvl1pPr>
              <a:lnSpc>
                <a:spcPct val="100000"/>
              </a:lnSpc>
              <a:defRPr sz="1600">
                <a:solidFill>
                  <a:schemeClr val="bg1"/>
                </a:solidFill>
                <a:latin typeface="+mj-lt"/>
                <a:cs typeface="Calibri" panose="020F0502020204030204" pitchFamily="34" charset="0"/>
              </a:defRPr>
            </a:lvl1pPr>
            <a:lvl2pPr>
              <a:lnSpc>
                <a:spcPct val="100000"/>
              </a:lnSpc>
              <a:defRPr sz="1600">
                <a:solidFill>
                  <a:schemeClr val="bg1"/>
                </a:solidFill>
                <a:latin typeface="+mj-lt"/>
                <a:cs typeface="Calibri" panose="020F0502020204030204" pitchFamily="34" charset="0"/>
              </a:defRPr>
            </a:lvl2pPr>
            <a:lvl3pPr>
              <a:lnSpc>
                <a:spcPct val="100000"/>
              </a:lnSpc>
              <a:defRPr sz="1600">
                <a:solidFill>
                  <a:schemeClr val="bg1"/>
                </a:solidFill>
                <a:latin typeface="+mj-lt"/>
                <a:cs typeface="Calibri" panose="020F0502020204030204" pitchFamily="34" charset="0"/>
              </a:defRPr>
            </a:lvl3pPr>
            <a:lvl4pPr>
              <a:lnSpc>
                <a:spcPct val="100000"/>
              </a:lnSpc>
              <a:defRPr sz="1600">
                <a:solidFill>
                  <a:schemeClr val="bg1"/>
                </a:solidFill>
                <a:latin typeface="+mj-lt"/>
                <a:cs typeface="Calibri" panose="020F0502020204030204" pitchFamily="34" charset="0"/>
              </a:defRPr>
            </a:lvl4pPr>
            <a:lvl5pPr>
              <a:lnSpc>
                <a:spcPct val="100000"/>
              </a:lnSpc>
              <a:defRPr sz="1600">
                <a:solidFill>
                  <a:schemeClr val="bg1"/>
                </a:solidFill>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36D6BBCB-7852-8449-BC02-C5471A775B24}"/>
              </a:ext>
            </a:extLst>
          </p:cNvPr>
          <p:cNvSpPr>
            <a:spLocks noGrp="1"/>
          </p:cNvSpPr>
          <p:nvPr>
            <p:ph sz="half" idx="2"/>
          </p:nvPr>
        </p:nvSpPr>
        <p:spPr>
          <a:xfrm>
            <a:off x="6172200" y="2330824"/>
            <a:ext cx="5181600" cy="3846139"/>
          </a:xfrm>
        </p:spPr>
        <p:txBody>
          <a:bodyPr>
            <a:normAutofit/>
          </a:bodyPr>
          <a:lstStyle>
            <a:lvl1pPr>
              <a:lnSpc>
                <a:spcPct val="100000"/>
              </a:lnSpc>
              <a:defRPr sz="1600">
                <a:solidFill>
                  <a:schemeClr val="bg1"/>
                </a:solidFill>
                <a:latin typeface="+mj-lt"/>
                <a:cs typeface="Calibri" panose="020F0502020204030204" pitchFamily="34" charset="0"/>
              </a:defRPr>
            </a:lvl1pPr>
            <a:lvl2pPr>
              <a:lnSpc>
                <a:spcPct val="100000"/>
              </a:lnSpc>
              <a:defRPr sz="1600">
                <a:solidFill>
                  <a:schemeClr val="bg1"/>
                </a:solidFill>
                <a:latin typeface="+mj-lt"/>
                <a:cs typeface="Calibri" panose="020F0502020204030204" pitchFamily="34" charset="0"/>
              </a:defRPr>
            </a:lvl2pPr>
            <a:lvl3pPr>
              <a:lnSpc>
                <a:spcPct val="100000"/>
              </a:lnSpc>
              <a:defRPr sz="1600">
                <a:solidFill>
                  <a:schemeClr val="bg1"/>
                </a:solidFill>
                <a:latin typeface="+mj-lt"/>
                <a:cs typeface="Calibri" panose="020F0502020204030204" pitchFamily="34" charset="0"/>
              </a:defRPr>
            </a:lvl3pPr>
            <a:lvl4pPr>
              <a:lnSpc>
                <a:spcPct val="100000"/>
              </a:lnSpc>
              <a:defRPr sz="1600">
                <a:solidFill>
                  <a:schemeClr val="bg1"/>
                </a:solidFill>
                <a:latin typeface="+mj-lt"/>
                <a:cs typeface="Calibri" panose="020F0502020204030204" pitchFamily="34" charset="0"/>
              </a:defRPr>
            </a:lvl4pPr>
            <a:lvl5pPr>
              <a:lnSpc>
                <a:spcPct val="100000"/>
              </a:lnSpc>
              <a:defRPr sz="1600">
                <a:solidFill>
                  <a:schemeClr val="bg1"/>
                </a:solidFill>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725055FA-EC63-034E-B383-78552FAEA374}"/>
              </a:ext>
            </a:extLst>
          </p:cNvPr>
          <p:cNvSpPr>
            <a:spLocks noGrp="1"/>
          </p:cNvSpPr>
          <p:nvPr>
            <p:ph type="body" idx="13"/>
          </p:nvPr>
        </p:nvSpPr>
        <p:spPr>
          <a:xfrm>
            <a:off x="392623" y="1468740"/>
            <a:ext cx="5157787" cy="823912"/>
          </a:xfrm>
        </p:spPr>
        <p:txBody>
          <a:bodyPr anchor="b">
            <a:normAutofit/>
          </a:bodyPr>
          <a:lstStyle>
            <a:lvl1pPr marL="0" indent="0">
              <a:buNone/>
              <a:defRPr sz="2800" b="1">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Text Placeholder 4">
            <a:extLst>
              <a:ext uri="{FF2B5EF4-FFF2-40B4-BE49-F238E27FC236}">
                <a16:creationId xmlns:a16="http://schemas.microsoft.com/office/drawing/2014/main" id="{163F1262-F0B7-5B4F-A1EE-7A2D9835E6EC}"/>
              </a:ext>
            </a:extLst>
          </p:cNvPr>
          <p:cNvSpPr>
            <a:spLocks noGrp="1"/>
          </p:cNvSpPr>
          <p:nvPr>
            <p:ph type="body" sz="quarter" idx="3"/>
          </p:nvPr>
        </p:nvSpPr>
        <p:spPr>
          <a:xfrm>
            <a:off x="6172200" y="1468740"/>
            <a:ext cx="5183188" cy="823912"/>
          </a:xfrm>
        </p:spPr>
        <p:txBody>
          <a:bodyPr anchor="b">
            <a:normAutofit/>
          </a:bodyPr>
          <a:lstStyle>
            <a:lvl1pPr marL="0" indent="0">
              <a:buNone/>
              <a:defRPr sz="2800" b="1">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13" name="Straight Connector 12">
            <a:extLst>
              <a:ext uri="{FF2B5EF4-FFF2-40B4-BE49-F238E27FC236}">
                <a16:creationId xmlns:a16="http://schemas.microsoft.com/office/drawing/2014/main" id="{55F5877A-6F1B-5C4C-8792-78CDE344D0E0}"/>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7076879"/>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Image_2">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92623" y="588936"/>
            <a:ext cx="11432584" cy="5976637"/>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cxnSp>
        <p:nvCxnSpPr>
          <p:cNvPr id="5" name="Straight Connector 4">
            <a:extLst>
              <a:ext uri="{FF2B5EF4-FFF2-40B4-BE49-F238E27FC236}">
                <a16:creationId xmlns:a16="http://schemas.microsoft.com/office/drawing/2014/main" id="{2C41291C-383F-CF4B-AB8E-2B40741A62AF}"/>
              </a:ext>
            </a:extLst>
          </p:cNvPr>
          <p:cNvCxnSpPr>
            <a:cxnSpLocks/>
          </p:cNvCxnSpPr>
          <p:nvPr userDrawn="1"/>
        </p:nvCxnSpPr>
        <p:spPr>
          <a:xfrm>
            <a:off x="0" y="292426"/>
            <a:ext cx="1219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34C5937-11C0-4E5A-867C-7AB68EA532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3086894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Image_3">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92623" y="292426"/>
            <a:ext cx="10219457"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cxnSp>
        <p:nvCxnSpPr>
          <p:cNvPr id="4" name="Straight Connector 3">
            <a:extLst>
              <a:ext uri="{FF2B5EF4-FFF2-40B4-BE49-F238E27FC236}">
                <a16:creationId xmlns:a16="http://schemas.microsoft.com/office/drawing/2014/main" id="{F516C013-C8E5-B44C-B6D6-DE71D0CC52C4}"/>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4E2D069-321B-434C-BB63-530EE51B64A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0217497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Image_5">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cxnSp>
        <p:nvCxnSpPr>
          <p:cNvPr id="7" name="Straight Connector 6">
            <a:extLst>
              <a:ext uri="{FF2B5EF4-FFF2-40B4-BE49-F238E27FC236}">
                <a16:creationId xmlns:a16="http://schemas.microsoft.com/office/drawing/2014/main" id="{43A34E77-65E8-214A-93DD-907ECB950F42}"/>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9C15D6B-DF62-4A31-87F3-2084A6C590A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28901081"/>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Image and Content_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6993359" y="1"/>
            <a:ext cx="5198641" cy="6858002"/>
          </a:xfrm>
          <a:prstGeom prst="rect">
            <a:avLst/>
          </a:prstGeom>
          <a:solidFill>
            <a:schemeClr val="accent4">
              <a:lumMod val="50000"/>
            </a:schemeClr>
          </a:solidFill>
        </p:spPr>
        <p:txBody>
          <a:bodyPr/>
          <a:lstStyle/>
          <a:p>
            <a:r>
              <a:rPr lang="en-US"/>
              <a:t>Click icon to add picture</a:t>
            </a:r>
            <a:endParaRPr lang="id-ID"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48661" y="339645"/>
            <a:ext cx="4890577"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45581" y="1507066"/>
            <a:ext cx="4890578"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B907ACF-A34F-FE4A-8511-B7FE12F69496}"/>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766080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Image and Content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0" y="1"/>
            <a:ext cx="5198641" cy="6858002"/>
          </a:xfrm>
          <a:prstGeom prst="rect">
            <a:avLst/>
          </a:prstGeom>
          <a:solidFill>
            <a:schemeClr val="accent4">
              <a:lumMod val="50000"/>
            </a:schemeClr>
          </a:solidFill>
        </p:spPr>
        <p:txBody>
          <a:bodyPr/>
          <a:lstStyle/>
          <a:p>
            <a:r>
              <a:rPr lang="en-US"/>
              <a:t>Click icon to add picture</a:t>
            </a:r>
            <a:endParaRPr lang="id-ID"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5711877" y="339645"/>
            <a:ext cx="4890577"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5708797" y="1507066"/>
            <a:ext cx="4890578"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34037ED-B73E-2946-8FAC-2803EA71C585}"/>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3511427"/>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Image and Content_5">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1" y="1"/>
            <a:ext cx="12192000" cy="6858002"/>
          </a:xfrm>
          <a:prstGeom prst="rect">
            <a:avLst/>
          </a:prstGeom>
          <a:solidFill>
            <a:schemeClr val="accent4">
              <a:lumMod val="50000"/>
            </a:schemeClr>
          </a:solidFill>
        </p:spPr>
        <p:txBody>
          <a:bodyPr/>
          <a:lstStyle/>
          <a:p>
            <a:r>
              <a:rPr lang="en-US"/>
              <a:t>Click icon to add picture</a:t>
            </a:r>
            <a:endParaRPr lang="id-ID"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69E9592-D634-1947-B3FB-EB3B7F16FF28}"/>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6D456EAF-F3B8-AF4A-90FF-4B0693C56A33}"/>
              </a:ext>
            </a:extLst>
          </p:cNvPr>
          <p:cNvSpPr>
            <a:spLocks noGrp="1"/>
          </p:cNvSpPr>
          <p:nvPr>
            <p:ph type="ctrTitle" hasCustomPrompt="1"/>
          </p:nvPr>
        </p:nvSpPr>
        <p:spPr>
          <a:xfrm>
            <a:off x="392623" y="339645"/>
            <a:ext cx="4890577"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sp>
        <p:nvSpPr>
          <p:cNvPr id="15" name="Text Placeholder 10">
            <a:extLst>
              <a:ext uri="{FF2B5EF4-FFF2-40B4-BE49-F238E27FC236}">
                <a16:creationId xmlns:a16="http://schemas.microsoft.com/office/drawing/2014/main" id="{F7FB4ADF-1B3E-A442-B2C9-518CBE7637DB}"/>
              </a:ext>
            </a:extLst>
          </p:cNvPr>
          <p:cNvSpPr>
            <a:spLocks noGrp="1"/>
          </p:cNvSpPr>
          <p:nvPr>
            <p:ph type="body" sz="quarter" idx="14"/>
          </p:nvPr>
        </p:nvSpPr>
        <p:spPr>
          <a:xfrm>
            <a:off x="392624" y="1507066"/>
            <a:ext cx="4890578" cy="4849283"/>
          </a:xfrm>
        </p:spPr>
        <p:txBody>
          <a:bodyPr lIns="0" rIns="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06032645"/>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Image and Caption_2">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46059" y="292426"/>
            <a:ext cx="6297515"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7313354" y="4418889"/>
            <a:ext cx="3289100" cy="637507"/>
          </a:xfrm>
        </p:spPr>
        <p:txBody>
          <a:bodyPr lIns="0" rIns="0" anchor="b">
            <a:noAutofit/>
          </a:bodyPr>
          <a:lstStyle>
            <a:lvl1pPr algn="l">
              <a:defRPr sz="4000" b="0" i="0" cap="all" baseline="0">
                <a:solidFill>
                  <a:schemeClr val="accent4">
                    <a:lumMod val="75000"/>
                  </a:schemeClr>
                </a:solidFill>
                <a:latin typeface="Sagona ExtraLight" panose="02020303050505020204" pitchFamily="18" charset="0"/>
              </a:defRPr>
            </a:lvl1pPr>
          </a:lstStyle>
          <a:p>
            <a:r>
              <a:rPr lang="en-US" dirty="0"/>
              <a:t>TITLE </a:t>
            </a:r>
            <a:br>
              <a:rPr lang="en-US" dirty="0"/>
            </a:br>
            <a:r>
              <a:rPr lang="en-US" dirty="0"/>
              <a:t>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7313355" y="5080791"/>
            <a:ext cx="3289100" cy="1484783"/>
          </a:xfrm>
        </p:spPr>
        <p:txBody>
          <a:bodyPr lIns="0" rIns="0" anchor="t">
            <a:normAutofit/>
          </a:bodyPr>
          <a:lstStyle>
            <a:lvl1pPr marL="0" indent="0">
              <a:lnSpc>
                <a:spcPct val="100000"/>
              </a:lnSpc>
              <a:buNone/>
              <a:defRPr sz="1400">
                <a:latin typeface="+mj-lt"/>
              </a:defRPr>
            </a:lvl1pPr>
            <a:lvl2pPr marL="457200" indent="0">
              <a:lnSpc>
                <a:spcPct val="100000"/>
              </a:lnSpc>
              <a:buNone/>
              <a:defRPr sz="1400">
                <a:latin typeface="+mj-lt"/>
              </a:defRPr>
            </a:lvl2pPr>
            <a:lvl3pPr marL="914400" indent="0">
              <a:lnSpc>
                <a:spcPct val="100000"/>
              </a:lnSpc>
              <a:buNone/>
              <a:defRPr sz="1400">
                <a:latin typeface="+mj-lt"/>
              </a:defRPr>
            </a:lvl3pPr>
            <a:lvl4pPr marL="1371600" indent="0">
              <a:lnSpc>
                <a:spcPct val="100000"/>
              </a:lnSpc>
              <a:buNone/>
              <a:defRPr sz="1400">
                <a:latin typeface="+mj-lt"/>
              </a:defRPr>
            </a:lvl4pPr>
            <a:lvl5pPr marL="1828800" indent="0">
              <a:lnSpc>
                <a:spcPct val="100000"/>
              </a:lnSpc>
              <a:buNone/>
              <a:defRPr sz="14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B39C4094-208E-7E4A-848A-F76A1573073A}"/>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171531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Image and Caption_3">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5445942" y="292426"/>
            <a:ext cx="6297515"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392622" y="4418889"/>
            <a:ext cx="4609683" cy="637507"/>
          </a:xfrm>
        </p:spPr>
        <p:txBody>
          <a:bodyPr lIns="0" rIns="0" anchor="b">
            <a:noAutofit/>
          </a:bodyPr>
          <a:lstStyle>
            <a:lvl1pPr algn="l">
              <a:defRPr sz="4000" b="0" i="0" cap="all" baseline="0">
                <a:solidFill>
                  <a:schemeClr val="accent4">
                    <a:lumMod val="75000"/>
                  </a:schemeClr>
                </a:solidFill>
                <a:latin typeface="Sagona ExtraLight" panose="02020303050505020204" pitchFamily="18" charset="0"/>
              </a:defRPr>
            </a:lvl1pPr>
          </a:lstStyle>
          <a:p>
            <a:r>
              <a:rPr lang="en-US" dirty="0"/>
              <a:t>TITLE 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392622" y="5080791"/>
            <a:ext cx="4609683" cy="1484783"/>
          </a:xfrm>
        </p:spPr>
        <p:txBody>
          <a:bodyPr lIns="0" rIns="0" anchor="t">
            <a:normAutofit/>
          </a:bodyPr>
          <a:lstStyle>
            <a:lvl1pPr marL="0" indent="0">
              <a:lnSpc>
                <a:spcPct val="100000"/>
              </a:lnSpc>
              <a:buNone/>
              <a:defRPr sz="1400">
                <a:latin typeface="+mj-lt"/>
              </a:defRPr>
            </a:lvl1pPr>
            <a:lvl2pPr marL="457200" indent="0">
              <a:lnSpc>
                <a:spcPct val="100000"/>
              </a:lnSpc>
              <a:buNone/>
              <a:defRPr sz="1400">
                <a:latin typeface="+mj-lt"/>
              </a:defRPr>
            </a:lvl2pPr>
            <a:lvl3pPr marL="914400" indent="0">
              <a:lnSpc>
                <a:spcPct val="100000"/>
              </a:lnSpc>
              <a:buNone/>
              <a:defRPr sz="1400">
                <a:latin typeface="+mj-lt"/>
              </a:defRPr>
            </a:lvl3pPr>
            <a:lvl4pPr marL="1371600" indent="0">
              <a:lnSpc>
                <a:spcPct val="100000"/>
              </a:lnSpc>
              <a:buNone/>
              <a:defRPr sz="1400">
                <a:latin typeface="+mj-lt"/>
              </a:defRPr>
            </a:lvl4pPr>
            <a:lvl5pPr marL="1828800" indent="0">
              <a:lnSpc>
                <a:spcPct val="100000"/>
              </a:lnSpc>
              <a:buNone/>
              <a:defRPr sz="14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8BE71BC7-72EE-294C-9A39-61A77EE295A0}"/>
              </a:ext>
            </a:extLst>
          </p:cNvPr>
          <p:cNvCxnSpPr>
            <a:cxnSpLocks/>
          </p:cNvCxnSpPr>
          <p:nvPr userDrawn="1"/>
        </p:nvCxnSpPr>
        <p:spPr>
          <a:xfrm>
            <a:off x="392623" y="5080791"/>
            <a:ext cx="4609683"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2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32437710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Slide_5">
    <p:spTree>
      <p:nvGrpSpPr>
        <p:cNvPr id="1" name=""/>
        <p:cNvGrpSpPr/>
        <p:nvPr/>
      </p:nvGrpSpPr>
      <p:grpSpPr>
        <a:xfrm>
          <a:off x="0" y="0"/>
          <a:ext cx="0" cy="0"/>
          <a:chOff x="0" y="0"/>
          <a:chExt cx="0" cy="0"/>
        </a:xfrm>
      </p:grpSpPr>
      <p:pic>
        <p:nvPicPr>
          <p:cNvPr id="7" name="Picture Placeholder 21" descr="Woman on tablet ">
            <a:extLst>
              <a:ext uri="{FF2B5EF4-FFF2-40B4-BE49-F238E27FC236}">
                <a16:creationId xmlns:a16="http://schemas.microsoft.com/office/drawing/2014/main" id="{79F82B97-E9C9-C740-AE3A-A0BB4822DD8F}"/>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0" y="0"/>
            <a:ext cx="12192001" cy="6858000"/>
          </a:xfrm>
          <a:prstGeom prst="rect">
            <a:avLst/>
          </a:prstGeom>
          <a:solidFill>
            <a:schemeClr val="tx1"/>
          </a:solidFill>
        </p:spPr>
      </p:pic>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Sagona ExtraLight" panose="02020303050505020204" pitchFamily="18" charset="0"/>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4A57CAA2-2658-B441-A787-4B54C65D3BF1}"/>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21887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Image and Caption_4">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1645581" y="4418889"/>
            <a:ext cx="3289100" cy="637507"/>
          </a:xfrm>
        </p:spPr>
        <p:txBody>
          <a:bodyPr lIns="0" rIns="0" anchor="b">
            <a:noAutofit/>
          </a:bodyPr>
          <a:lstStyle>
            <a:lvl1pPr algn="l">
              <a:defRPr sz="4000" b="0" i="0" cap="all" baseline="0">
                <a:solidFill>
                  <a:schemeClr val="bg1"/>
                </a:solidFill>
                <a:latin typeface="Sagona ExtraLight" panose="02020303050505020204" pitchFamily="18" charset="0"/>
              </a:defRPr>
            </a:lvl1pPr>
          </a:lstStyle>
          <a:p>
            <a:r>
              <a:rPr lang="en-US" dirty="0"/>
              <a:t>TITLE </a:t>
            </a:r>
            <a:br>
              <a:rPr lang="en-US" dirty="0"/>
            </a:br>
            <a:r>
              <a:rPr lang="en-US" dirty="0"/>
              <a:t>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1645582" y="5080791"/>
            <a:ext cx="3289100" cy="1484783"/>
          </a:xfrm>
        </p:spPr>
        <p:txBody>
          <a:bodyPr lIns="0" rIns="0" anchor="t">
            <a:normAutofit/>
          </a:bodyPr>
          <a:lstStyle>
            <a:lvl1pPr marL="0" indent="0">
              <a:lnSpc>
                <a:spcPct val="100000"/>
              </a:lnSpc>
              <a:buNone/>
              <a:defRPr sz="1400">
                <a:solidFill>
                  <a:schemeClr val="bg1"/>
                </a:solidFill>
                <a:latin typeface="+mj-lt"/>
              </a:defRPr>
            </a:lvl1pPr>
            <a:lvl2pPr marL="457200" indent="0">
              <a:lnSpc>
                <a:spcPct val="100000"/>
              </a:lnSpc>
              <a:buNone/>
              <a:defRPr sz="1400">
                <a:solidFill>
                  <a:schemeClr val="bg1"/>
                </a:solidFill>
                <a:latin typeface="+mj-lt"/>
              </a:defRPr>
            </a:lvl2pPr>
            <a:lvl3pPr marL="914400" indent="0">
              <a:lnSpc>
                <a:spcPct val="100000"/>
              </a:lnSpc>
              <a:buNone/>
              <a:defRPr sz="1400">
                <a:solidFill>
                  <a:schemeClr val="bg1"/>
                </a:solidFill>
                <a:latin typeface="+mj-lt"/>
              </a:defRPr>
            </a:lvl3pPr>
            <a:lvl4pPr marL="1371600" indent="0">
              <a:lnSpc>
                <a:spcPct val="100000"/>
              </a:lnSpc>
              <a:buNone/>
              <a:defRPr sz="1400">
                <a:solidFill>
                  <a:schemeClr val="bg1"/>
                </a:solidFill>
                <a:latin typeface="+mj-lt"/>
              </a:defRPr>
            </a:lvl4pPr>
            <a:lvl5pPr marL="1828800" indent="0">
              <a:lnSpc>
                <a:spcPct val="100000"/>
              </a:lnSpc>
              <a:buNone/>
              <a:defRPr sz="14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776AC280-5A8D-B048-BECC-9C306F32508F}"/>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9990128"/>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Image and Caption_5">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1F4417F7-7CDE-DF44-9B0E-AC44EE99BF4B}"/>
              </a:ext>
            </a:extLst>
          </p:cNvPr>
          <p:cNvSpPr>
            <a:spLocks noGrp="1"/>
          </p:cNvSpPr>
          <p:nvPr>
            <p:ph type="pic" sz="quarter" idx="10"/>
          </p:nvPr>
        </p:nvSpPr>
        <p:spPr>
          <a:xfrm>
            <a:off x="0" y="0"/>
            <a:ext cx="1219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solidFill>
                  <a:schemeClr val="bg1"/>
                </a:solidFill>
              </a:defRPr>
            </a:lvl1pPr>
          </a:lstStyle>
          <a:p>
            <a:r>
              <a:rPr lang="en-US"/>
              <a:t>Click icon to add picture</a:t>
            </a:r>
            <a:endParaRPr lang="en-US" dirty="0"/>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392622" y="3429000"/>
            <a:ext cx="4609683" cy="637507"/>
          </a:xfrm>
        </p:spPr>
        <p:txBody>
          <a:bodyPr lIns="0" rIns="0" anchor="b">
            <a:noAutofit/>
          </a:bodyPr>
          <a:lstStyle>
            <a:lvl1pPr algn="l">
              <a:defRPr sz="4000" b="0" i="0" cap="all" baseline="0">
                <a:solidFill>
                  <a:schemeClr val="bg1"/>
                </a:solidFill>
                <a:latin typeface="Sagona ExtraLight" panose="02020303050505020204" pitchFamily="18" charset="0"/>
              </a:defRPr>
            </a:lvl1pPr>
          </a:lstStyle>
          <a:p>
            <a:r>
              <a:rPr lang="en-US" dirty="0"/>
              <a:t>TITLE 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392622" y="4090902"/>
            <a:ext cx="4609683" cy="1484783"/>
          </a:xfrm>
        </p:spPr>
        <p:txBody>
          <a:bodyPr lIns="0" rIns="0" anchor="t">
            <a:normAutofit/>
          </a:bodyPr>
          <a:lstStyle>
            <a:lvl1pPr marL="0" indent="0">
              <a:lnSpc>
                <a:spcPct val="100000"/>
              </a:lnSpc>
              <a:buNone/>
              <a:defRPr sz="1400">
                <a:solidFill>
                  <a:schemeClr val="bg1"/>
                </a:solidFill>
                <a:latin typeface="+mj-lt"/>
              </a:defRPr>
            </a:lvl1pPr>
            <a:lvl2pPr marL="457200" indent="0">
              <a:lnSpc>
                <a:spcPct val="100000"/>
              </a:lnSpc>
              <a:buNone/>
              <a:defRPr sz="1400">
                <a:solidFill>
                  <a:schemeClr val="bg1"/>
                </a:solidFill>
                <a:latin typeface="+mj-lt"/>
              </a:defRPr>
            </a:lvl2pPr>
            <a:lvl3pPr marL="914400" indent="0">
              <a:lnSpc>
                <a:spcPct val="100000"/>
              </a:lnSpc>
              <a:buNone/>
              <a:defRPr sz="1400">
                <a:solidFill>
                  <a:schemeClr val="bg1"/>
                </a:solidFill>
                <a:latin typeface="+mj-lt"/>
              </a:defRPr>
            </a:lvl3pPr>
            <a:lvl4pPr marL="1371600" indent="0">
              <a:lnSpc>
                <a:spcPct val="100000"/>
              </a:lnSpc>
              <a:buNone/>
              <a:defRPr sz="1400">
                <a:solidFill>
                  <a:schemeClr val="bg1"/>
                </a:solidFill>
                <a:latin typeface="+mj-lt"/>
              </a:defRPr>
            </a:lvl4pPr>
            <a:lvl5pPr marL="1828800" indent="0">
              <a:lnSpc>
                <a:spcPct val="100000"/>
              </a:lnSpc>
              <a:buNone/>
              <a:defRPr sz="14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79F22032-BAB9-744C-B14E-54350BBD1C71}"/>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2372562"/>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Overview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2" y="339645"/>
            <a:ext cx="10219457"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Rectangle: Rounded Corners 16">
            <a:extLst>
              <a:ext uri="{FF2B5EF4-FFF2-40B4-BE49-F238E27FC236}">
                <a16:creationId xmlns:a16="http://schemas.microsoft.com/office/drawing/2014/main" id="{B3776AA3-9860-D247-8A43-85FD58FFFD43}"/>
              </a:ext>
            </a:extLst>
          </p:cNvPr>
          <p:cNvSpPr/>
          <p:nvPr/>
        </p:nvSpPr>
        <p:spPr>
          <a:xfrm>
            <a:off x="392622" y="229400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464682" y="2366353"/>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57" name="Rectangle: Rounded Corners 16">
            <a:extLst>
              <a:ext uri="{FF2B5EF4-FFF2-40B4-BE49-F238E27FC236}">
                <a16:creationId xmlns:a16="http://schemas.microsoft.com/office/drawing/2014/main" id="{F5244B71-4557-B64C-8C28-456C7623AE5B}"/>
              </a:ext>
            </a:extLst>
          </p:cNvPr>
          <p:cNvSpPr/>
          <p:nvPr userDrawn="1"/>
        </p:nvSpPr>
        <p:spPr>
          <a:xfrm>
            <a:off x="392622" y="3519693"/>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464682" y="3592038"/>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61" name="Rectangle: Rounded Corners 16">
            <a:extLst>
              <a:ext uri="{FF2B5EF4-FFF2-40B4-BE49-F238E27FC236}">
                <a16:creationId xmlns:a16="http://schemas.microsoft.com/office/drawing/2014/main" id="{1A5F3004-02A9-1E43-A3E5-8ABCD5ED1A1C}"/>
              </a:ext>
            </a:extLst>
          </p:cNvPr>
          <p:cNvSpPr/>
          <p:nvPr userDrawn="1"/>
        </p:nvSpPr>
        <p:spPr>
          <a:xfrm>
            <a:off x="392622" y="4784289"/>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464682" y="4856634"/>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98" name="Rectangle: Rounded Corners 16">
            <a:extLst>
              <a:ext uri="{FF2B5EF4-FFF2-40B4-BE49-F238E27FC236}">
                <a16:creationId xmlns:a16="http://schemas.microsoft.com/office/drawing/2014/main" id="{491E125D-06D1-A343-A3C9-CBC63A66CDC0}"/>
              </a:ext>
            </a:extLst>
          </p:cNvPr>
          <p:cNvSpPr/>
          <p:nvPr userDrawn="1"/>
        </p:nvSpPr>
        <p:spPr>
          <a:xfrm>
            <a:off x="5605550" y="229400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5683052" y="2366353"/>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100" name="Rectangle: Rounded Corners 16">
            <a:extLst>
              <a:ext uri="{FF2B5EF4-FFF2-40B4-BE49-F238E27FC236}">
                <a16:creationId xmlns:a16="http://schemas.microsoft.com/office/drawing/2014/main" id="{9DDF7684-5C6D-B344-A059-87C2BDD8657A}"/>
              </a:ext>
            </a:extLst>
          </p:cNvPr>
          <p:cNvSpPr/>
          <p:nvPr userDrawn="1"/>
        </p:nvSpPr>
        <p:spPr>
          <a:xfrm>
            <a:off x="5610992" y="3519693"/>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5683052" y="3592038"/>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102" name="Rectangle: Rounded Corners 16">
            <a:extLst>
              <a:ext uri="{FF2B5EF4-FFF2-40B4-BE49-F238E27FC236}">
                <a16:creationId xmlns:a16="http://schemas.microsoft.com/office/drawing/2014/main" id="{FE14D617-9285-9D4D-84E4-7BBD145B397E}"/>
              </a:ext>
            </a:extLst>
          </p:cNvPr>
          <p:cNvSpPr/>
          <p:nvPr userDrawn="1"/>
        </p:nvSpPr>
        <p:spPr>
          <a:xfrm>
            <a:off x="5610992" y="4784289"/>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5683052" y="4856634"/>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1222571" y="2512451"/>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1222570" y="2265592"/>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1222571" y="3745506"/>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1222570" y="3498647"/>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1222571" y="5006270"/>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1222570" y="4759411"/>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6500441" y="2512451"/>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6500441" y="2265592"/>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6500441" y="3745506"/>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6500441" y="3498647"/>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6500441" y="5006270"/>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6500441" y="4759411"/>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42" name="Straight Connector 41">
            <a:extLst>
              <a:ext uri="{FF2B5EF4-FFF2-40B4-BE49-F238E27FC236}">
                <a16:creationId xmlns:a16="http://schemas.microsoft.com/office/drawing/2014/main" id="{58A232C0-1AC5-164D-B8B6-CC8F07CF2E21}"/>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5914780"/>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Overview_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F93E56-30EE-384E-9A8A-090C645582DB}"/>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Rectangle: Rounded Corners 16">
            <a:extLst>
              <a:ext uri="{FF2B5EF4-FFF2-40B4-BE49-F238E27FC236}">
                <a16:creationId xmlns:a16="http://schemas.microsoft.com/office/drawing/2014/main" id="{B3776AA3-9860-D247-8A43-85FD58FFFD43}"/>
              </a:ext>
            </a:extLst>
          </p:cNvPr>
          <p:cNvSpPr/>
          <p:nvPr/>
        </p:nvSpPr>
        <p:spPr>
          <a:xfrm>
            <a:off x="392623" y="2356447"/>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464683" y="2428792"/>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57" name="Rectangle: Rounded Corners 16">
            <a:extLst>
              <a:ext uri="{FF2B5EF4-FFF2-40B4-BE49-F238E27FC236}">
                <a16:creationId xmlns:a16="http://schemas.microsoft.com/office/drawing/2014/main" id="{F5244B71-4557-B64C-8C28-456C7623AE5B}"/>
              </a:ext>
            </a:extLst>
          </p:cNvPr>
          <p:cNvSpPr/>
          <p:nvPr userDrawn="1"/>
        </p:nvSpPr>
        <p:spPr>
          <a:xfrm>
            <a:off x="392623" y="3582132"/>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464683" y="3654477"/>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61" name="Rectangle: Rounded Corners 16">
            <a:extLst>
              <a:ext uri="{FF2B5EF4-FFF2-40B4-BE49-F238E27FC236}">
                <a16:creationId xmlns:a16="http://schemas.microsoft.com/office/drawing/2014/main" id="{1A5F3004-02A9-1E43-A3E5-8ABCD5ED1A1C}"/>
              </a:ext>
            </a:extLst>
          </p:cNvPr>
          <p:cNvSpPr/>
          <p:nvPr userDrawn="1"/>
        </p:nvSpPr>
        <p:spPr>
          <a:xfrm>
            <a:off x="392623" y="484672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464683" y="4919073"/>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98" name="Rectangle: Rounded Corners 16">
            <a:extLst>
              <a:ext uri="{FF2B5EF4-FFF2-40B4-BE49-F238E27FC236}">
                <a16:creationId xmlns:a16="http://schemas.microsoft.com/office/drawing/2014/main" id="{491E125D-06D1-A343-A3C9-CBC63A66CDC0}"/>
              </a:ext>
            </a:extLst>
          </p:cNvPr>
          <p:cNvSpPr/>
          <p:nvPr userDrawn="1"/>
        </p:nvSpPr>
        <p:spPr>
          <a:xfrm>
            <a:off x="6472581" y="2356447"/>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6544641" y="2428792"/>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100" name="Rectangle: Rounded Corners 16">
            <a:extLst>
              <a:ext uri="{FF2B5EF4-FFF2-40B4-BE49-F238E27FC236}">
                <a16:creationId xmlns:a16="http://schemas.microsoft.com/office/drawing/2014/main" id="{9DDF7684-5C6D-B344-A059-87C2BDD8657A}"/>
              </a:ext>
            </a:extLst>
          </p:cNvPr>
          <p:cNvSpPr/>
          <p:nvPr userDrawn="1"/>
        </p:nvSpPr>
        <p:spPr>
          <a:xfrm>
            <a:off x="6472581" y="3582132"/>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6544641" y="3654477"/>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102" name="Rectangle: Rounded Corners 16">
            <a:extLst>
              <a:ext uri="{FF2B5EF4-FFF2-40B4-BE49-F238E27FC236}">
                <a16:creationId xmlns:a16="http://schemas.microsoft.com/office/drawing/2014/main" id="{FE14D617-9285-9D4D-84E4-7BBD145B397E}"/>
              </a:ext>
            </a:extLst>
          </p:cNvPr>
          <p:cNvSpPr/>
          <p:nvPr userDrawn="1"/>
        </p:nvSpPr>
        <p:spPr>
          <a:xfrm>
            <a:off x="6472581" y="484672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6544641" y="4919073"/>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1213862" y="2574890"/>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1213862" y="2328032"/>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1213862" y="3807945"/>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1213862" y="3561087"/>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1213862" y="5068709"/>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1213862" y="4821851"/>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7358765" y="2574890"/>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7358764" y="2328032"/>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7358765" y="3807945"/>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7358764" y="3561087"/>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7358765" y="5068709"/>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7358764" y="4821851"/>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1035831479"/>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Overview_4">
    <p:spTree>
      <p:nvGrpSpPr>
        <p:cNvPr id="1" name=""/>
        <p:cNvGrpSpPr/>
        <p:nvPr/>
      </p:nvGrpSpPr>
      <p:grpSpPr>
        <a:xfrm>
          <a:off x="0" y="0"/>
          <a:ext cx="0" cy="0"/>
          <a:chOff x="0" y="0"/>
          <a:chExt cx="0" cy="0"/>
        </a:xfrm>
      </p:grpSpPr>
      <p:sp>
        <p:nvSpPr>
          <p:cNvPr id="40" name="Picture Placeholder 5">
            <a:extLst>
              <a:ext uri="{FF2B5EF4-FFF2-40B4-BE49-F238E27FC236}">
                <a16:creationId xmlns:a16="http://schemas.microsoft.com/office/drawing/2014/main" id="{D2B2CC15-A5D6-7646-B184-255F86FB708E}"/>
              </a:ext>
            </a:extLst>
          </p:cNvPr>
          <p:cNvSpPr>
            <a:spLocks noGrp="1"/>
          </p:cNvSpPr>
          <p:nvPr>
            <p:ph type="pic" sz="quarter" idx="41"/>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solidFill>
                  <a:schemeClr val="bg1"/>
                </a:solidFill>
              </a:defRPr>
            </a:lvl1pPr>
          </a:lstStyle>
          <a:p>
            <a:r>
              <a:rPr lang="en-US"/>
              <a:t>Click icon to add picture</a:t>
            </a:r>
            <a:endParaRPr lang="en-US"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8F9F391E-143D-F948-ADAE-29AEA3C1EBFB}" type="datetimeFigureOut">
              <a:rPr lang="en-US" smtClean="0">
                <a:solidFill>
                  <a:prstClr val="white"/>
                </a:solidFill>
              </a:rPr>
              <a:pPr/>
              <a:t>10/28/2024</a:t>
            </a:fld>
            <a:endParaRPr lang="en-US" dirty="0">
              <a:solidFill>
                <a:prstClr val="white"/>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lvl1pPr>
              <a:defRPr>
                <a:solidFill>
                  <a:schemeClr val="bg1"/>
                </a:solidFill>
              </a:defRPr>
            </a:lvl1pPr>
          </a:lstStyle>
          <a:p>
            <a:fld id="{31FEFF75-79D2-EE46-877B-299D1510E681}" type="slidenum">
              <a:rPr lang="en-US" smtClean="0">
                <a:solidFill>
                  <a:prstClr val="white"/>
                </a:solidFill>
              </a:rPr>
              <a:pPr/>
              <a:t>‹#›</a:t>
            </a:fld>
            <a:endParaRPr lang="en-US" dirty="0">
              <a:solidFill>
                <a:prstClr val="white"/>
              </a:solidFill>
            </a:endParaRPr>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48661" y="339645"/>
            <a:ext cx="10113030"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1730896" y="2366353"/>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1730896" y="3592038"/>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1730896" y="4856634"/>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6949266" y="2366353"/>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6949266" y="3592038"/>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6949266" y="4856634"/>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2488785" y="2512451"/>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2488784" y="2265592"/>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2488785" y="3745506"/>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2488784" y="3498647"/>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2488785" y="5006270"/>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2488784" y="4759411"/>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7766655" y="2512451"/>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7766655" y="2265592"/>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7766655" y="3745506"/>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7766655" y="3498647"/>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7766655" y="5006270"/>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7766655" y="4759411"/>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41" name="Straight Connector 40">
            <a:extLst>
              <a:ext uri="{FF2B5EF4-FFF2-40B4-BE49-F238E27FC236}">
                <a16:creationId xmlns:a16="http://schemas.microsoft.com/office/drawing/2014/main" id="{2D604C81-B013-4641-9B16-5E9ECBD30CBA}"/>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381446"/>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Overview_5">
    <p:spTree>
      <p:nvGrpSpPr>
        <p:cNvPr id="1" name=""/>
        <p:cNvGrpSpPr/>
        <p:nvPr/>
      </p:nvGrpSpPr>
      <p:grpSpPr>
        <a:xfrm>
          <a:off x="0" y="0"/>
          <a:ext cx="0" cy="0"/>
          <a:chOff x="0" y="0"/>
          <a:chExt cx="0" cy="0"/>
        </a:xfrm>
      </p:grpSpPr>
      <p:sp>
        <p:nvSpPr>
          <p:cNvPr id="40" name="Picture Placeholder 5">
            <a:extLst>
              <a:ext uri="{FF2B5EF4-FFF2-40B4-BE49-F238E27FC236}">
                <a16:creationId xmlns:a16="http://schemas.microsoft.com/office/drawing/2014/main" id="{C76CA39F-4826-EC4A-B911-A0B38E489269}"/>
              </a:ext>
            </a:extLst>
          </p:cNvPr>
          <p:cNvSpPr>
            <a:spLocks noGrp="1"/>
          </p:cNvSpPr>
          <p:nvPr>
            <p:ph type="pic" sz="quarter" idx="41"/>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solidFill>
                  <a:schemeClr val="bg1"/>
                </a:solidFill>
              </a:defRPr>
            </a:lvl1pPr>
          </a:lstStyle>
          <a:p>
            <a:r>
              <a:rPr lang="en-US"/>
              <a:t>Click icon to add picture</a:t>
            </a:r>
            <a:endParaRPr lang="en-US"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8F9F391E-143D-F948-ADAE-29AEA3C1EBFB}" type="datetimeFigureOut">
              <a:rPr lang="en-US" smtClean="0">
                <a:solidFill>
                  <a:prstClr val="white"/>
                </a:solidFill>
              </a:rPr>
              <a:pPr/>
              <a:t>10/28/2024</a:t>
            </a:fld>
            <a:endParaRPr lang="en-US" dirty="0">
              <a:solidFill>
                <a:prstClr val="white"/>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US" dirty="0">
              <a:solidFill>
                <a:prstClr val="white"/>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31FEFF75-79D2-EE46-877B-299D1510E681}" type="slidenum">
              <a:rPr lang="en-US" smtClean="0">
                <a:solidFill>
                  <a:prstClr val="white"/>
                </a:solidFill>
              </a:rPr>
              <a:pPr/>
              <a:t>‹#›</a:t>
            </a:fld>
            <a:endParaRPr lang="en-US" dirty="0">
              <a:solidFill>
                <a:prstClr val="white"/>
              </a:solidFill>
            </a:endParaRPr>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974810"/>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F93E56-30EE-384E-9A8A-090C645582DB}"/>
              </a:ext>
            </a:extLst>
          </p:cNvPr>
          <p:cNvCxnSpPr>
            <a:cxnSpLocks/>
          </p:cNvCxnSpPr>
          <p:nvPr userDrawn="1"/>
        </p:nvCxnSpPr>
        <p:spPr>
          <a:xfrm>
            <a:off x="392623" y="2038081"/>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464683" y="2215464"/>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464683" y="3441149"/>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464683" y="4705745"/>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6544641" y="2215464"/>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6544641" y="3441149"/>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6544641" y="4705745"/>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1213862" y="2361562"/>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1213862" y="2114704"/>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1213862" y="3594617"/>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1213862" y="3347759"/>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1213862" y="4855381"/>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1213862" y="4608523"/>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7358765" y="2361562"/>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7358764" y="2114704"/>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7358765" y="3594617"/>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7358764" y="3347759"/>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7358765" y="4855381"/>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7358764" y="4608523"/>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79" name="Straight Connector 78">
            <a:extLst>
              <a:ext uri="{FF2B5EF4-FFF2-40B4-BE49-F238E27FC236}">
                <a16:creationId xmlns:a16="http://schemas.microsoft.com/office/drawing/2014/main" id="{6AF7CBB0-F32C-B84C-AEEA-FA0944BBB865}"/>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4218507"/>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384930161"/>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2613061435"/>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1711454911"/>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26133508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Caption_2">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3482977"/>
            <a:ext cx="10668000" cy="3375025"/>
          </a:xfrm>
          <a:prstGeom prst="rect">
            <a:avLst/>
          </a:prstGeom>
          <a:solidFill>
            <a:schemeClr val="accent4">
              <a:lumMod val="50000"/>
            </a:schemeClr>
          </a:solidFill>
        </p:spPr>
        <p:txBody>
          <a:bodyPr/>
          <a:lstStyle/>
          <a:p>
            <a:r>
              <a:rPr lang="en-US"/>
              <a:t>Click icon to add picture</a:t>
            </a:r>
            <a:endParaRPr lang="id-ID" dirty="0"/>
          </a:p>
        </p:txBody>
      </p: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5635662" y="339644"/>
            <a:ext cx="5014993"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820856" y="339644"/>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4C8C2B99-ED08-1F48-BE5D-40E40D09C7B7}"/>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4257107"/>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2856083243"/>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2078923314"/>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0F634-FEAD-4656-9675-A98CC0F354FF}" type="datetimeFigureOut">
              <a:rPr lang="en-US" smtClean="0">
                <a:solidFill>
                  <a:prstClr val="black">
                    <a:tint val="75000"/>
                  </a:prstClr>
                </a:solidFill>
              </a:rPr>
              <a:pPr/>
              <a:t>10/28/2024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58398D3-970D-4AB6-9ACE-B07A664D6C90}" type="slidenum">
              <a:rPr lang="en-US" smtClean="0"/>
              <a:pPr/>
              <a:t>‹#›</a:t>
            </a:fld>
            <a:endParaRPr lang="en-US"/>
          </a:p>
        </p:txBody>
      </p:sp>
    </p:spTree>
    <p:extLst>
      <p:ext uri="{BB962C8B-B14F-4D97-AF65-F5344CB8AC3E}">
        <p14:creationId xmlns:p14="http://schemas.microsoft.com/office/powerpoint/2010/main" val="2185852889"/>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2528692291"/>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856164919"/>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3495758946"/>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2C6627B-E4D5-2947-8E88-B84039729B99}"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3268140447"/>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2507482652"/>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2C6627B-E4D5-2947-8E88-B84039729B99}"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3501571055"/>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42385133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Caption_3">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08843" y="3482977"/>
            <a:ext cx="10961177" cy="3375025"/>
          </a:xfrm>
          <a:prstGeom prst="rect">
            <a:avLst/>
          </a:prstGeom>
          <a:solidFill>
            <a:schemeClr val="accent4">
              <a:lumMod val="50000"/>
            </a:schemeClr>
          </a:solidFill>
        </p:spPr>
        <p:txBody>
          <a:bodyPr/>
          <a:lstStyle/>
          <a:p>
            <a:r>
              <a:rPr lang="en-US"/>
              <a:t>Click icon to add picture</a:t>
            </a:r>
            <a:endParaRPr lang="id-ID" dirty="0"/>
          </a:p>
        </p:txBody>
      </p:sp>
      <p:cxnSp>
        <p:nvCxnSpPr>
          <p:cNvPr id="10" name="Straight Connector 9">
            <a:extLst>
              <a:ext uri="{FF2B5EF4-FFF2-40B4-BE49-F238E27FC236}">
                <a16:creationId xmlns:a16="http://schemas.microsoft.com/office/drawing/2014/main" id="{79B33817-49F3-B440-A271-466603AE1964}"/>
              </a:ext>
            </a:extLst>
          </p:cNvPr>
          <p:cNvCxnSpPr>
            <a:cxnSpLocks/>
          </p:cNvCxnSpPr>
          <p:nvPr userDrawn="1"/>
        </p:nvCxnSpPr>
        <p:spPr>
          <a:xfrm>
            <a:off x="0" y="421214"/>
            <a:ext cx="1219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8576316B-7498-2E42-9B52-88BF1C9DF40C}"/>
              </a:ext>
            </a:extLst>
          </p:cNvPr>
          <p:cNvSpPr>
            <a:spLocks noGrp="1"/>
          </p:cNvSpPr>
          <p:nvPr>
            <p:ph idx="1" hasCustomPrompt="1"/>
          </p:nvPr>
        </p:nvSpPr>
        <p:spPr>
          <a:xfrm>
            <a:off x="5567465" y="568512"/>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451775DA-49A0-2F4D-9F21-5D20DA6BA9B6}"/>
              </a:ext>
            </a:extLst>
          </p:cNvPr>
          <p:cNvSpPr>
            <a:spLocks noGrp="1"/>
          </p:cNvSpPr>
          <p:nvPr>
            <p:ph type="ctrTitle"/>
          </p:nvPr>
        </p:nvSpPr>
        <p:spPr>
          <a:xfrm>
            <a:off x="608844" y="568512"/>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964690979"/>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192615681"/>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2401905932"/>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userDrawn="1">
  <p:cSld name="Presentation Title_4">
    <p:bg>
      <p:bgPr>
        <a:solidFill>
          <a:schemeClr val="accent4">
            <a:lumMod val="50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1134319" y="0"/>
            <a:ext cx="11057681"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cxnSp>
        <p:nvCxnSpPr>
          <p:cNvPr id="3" name="Straight Connector 2">
            <a:extLst>
              <a:ext uri="{FF2B5EF4-FFF2-40B4-BE49-F238E27FC236}">
                <a16:creationId xmlns:a16="http://schemas.microsoft.com/office/drawing/2014/main" id="{A9525627-537D-D740-918D-FD8895672A9F}"/>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Sagona ExtraLight" panose="020203030505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3815702426"/>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userDrawn="1">
  <p:cSld name="Title and Content_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27322" y="1507066"/>
            <a:ext cx="10134371"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7827925"/>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userDrawn="1">
  <p:cSld name="Divider Slide_4">
    <p:bg>
      <p:bgPr>
        <a:solidFill>
          <a:schemeClr val="accent4">
            <a:lumMod val="50000"/>
          </a:schemeClr>
        </a:solidFill>
        <a:effectLst/>
      </p:bgPr>
    </p:bg>
    <p:spTree>
      <p:nvGrpSpPr>
        <p:cNvPr id="1" name=""/>
        <p:cNvGrpSpPr/>
        <p:nvPr/>
      </p:nvGrpSpPr>
      <p:grpSpPr>
        <a:xfrm>
          <a:off x="0" y="0"/>
          <a:ext cx="0" cy="0"/>
          <a:chOff x="0" y="0"/>
          <a:chExt cx="0" cy="0"/>
        </a:xfrm>
      </p:grpSpPr>
      <p:pic>
        <p:nvPicPr>
          <p:cNvPr id="7" name="Picture Placeholder 21" descr="Woman on tablet ">
            <a:extLst>
              <a:ext uri="{FF2B5EF4-FFF2-40B4-BE49-F238E27FC236}">
                <a16:creationId xmlns:a16="http://schemas.microsoft.com/office/drawing/2014/main" id="{79F82B97-E9C9-C740-AE3A-A0BB4822DD8F}"/>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1124487" y="0"/>
            <a:ext cx="11067514" cy="6858000"/>
          </a:xfrm>
          <a:prstGeom prst="rect">
            <a:avLst/>
          </a:prstGeom>
          <a:solidFill>
            <a:schemeClr val="tx1"/>
          </a:solidFill>
        </p:spPr>
      </p:pic>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1124487" y="-1"/>
            <a:ext cx="11067514"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Sagona ExtraLight" panose="02020303050505020204" pitchFamily="18" charset="0"/>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6C4B436F-A511-A141-900B-BA20A19A1BCE}"/>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7805846"/>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Presentation Title_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2946" y="0"/>
            <a:ext cx="6098946"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6487905" y="5286196"/>
            <a:ext cx="4179375" cy="356462"/>
          </a:xfrm>
        </p:spPr>
        <p:txBody>
          <a:bodyPr lIns="0" rIns="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6487905" y="2715790"/>
            <a:ext cx="4179376" cy="2387600"/>
          </a:xfrm>
        </p:spPr>
        <p:txBody>
          <a:bodyPr lIns="0" rIns="0" anchor="b">
            <a:normAutofit/>
          </a:bodyPr>
          <a:lstStyle>
            <a:lvl1pPr algn="r">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ED7A90A1-A930-7E45-A0C6-7B528BC17B68}"/>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343851"/>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Presentation Title_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6093055" y="0"/>
            <a:ext cx="6098946"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cxnSp>
        <p:nvCxnSpPr>
          <p:cNvPr id="3" name="Straight Connector 2">
            <a:extLst>
              <a:ext uri="{FF2B5EF4-FFF2-40B4-BE49-F238E27FC236}">
                <a16:creationId xmlns:a16="http://schemas.microsoft.com/office/drawing/2014/main" id="{A9525627-537D-D740-918D-FD8895672A9F}"/>
              </a:ext>
            </a:extLst>
          </p:cNvPr>
          <p:cNvCxnSpPr>
            <a:cxnSpLocks/>
          </p:cNvCxnSpPr>
          <p:nvPr userDrawn="1"/>
        </p:nvCxnSpPr>
        <p:spPr>
          <a:xfrm>
            <a:off x="0" y="1720312"/>
            <a:ext cx="60930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2890062201"/>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Presentation Title_5">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0" y="0"/>
            <a:ext cx="12192001"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Sagona ExtraLight" panose="02020303050505020204" pitchFamily="18" charset="0"/>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DB4FF4E3-951F-F040-800F-0DDAC2CCC507}"/>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3865776"/>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Title and Content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011521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392624" y="1507066"/>
            <a:ext cx="10115221"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A21F7CE-A4E6-574A-B490-8FC432772886}"/>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5081032"/>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Title and Content_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392624" y="1507066"/>
            <a:ext cx="11369070"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F93E56-30EE-384E-9A8A-090C645582DB}"/>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24754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Caption_4">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3482977"/>
            <a:ext cx="12192000" cy="3375025"/>
          </a:xfrm>
          <a:prstGeom prst="rect">
            <a:avLst/>
          </a:prstGeom>
          <a:solidFill>
            <a:schemeClr val="accent4">
              <a:lumMod val="50000"/>
            </a:schemeClr>
          </a:solidFill>
        </p:spPr>
        <p:txBody>
          <a:bodyPr/>
          <a:lstStyle/>
          <a:p>
            <a:r>
              <a:rPr lang="en-US"/>
              <a:t>Click icon to add picture</a:t>
            </a:r>
            <a:endParaRPr lang="id-ID" dirty="0"/>
          </a:p>
        </p:txBody>
      </p:sp>
      <p:cxnSp>
        <p:nvCxnSpPr>
          <p:cNvPr id="5" name="Straight Connector 4">
            <a:extLst>
              <a:ext uri="{FF2B5EF4-FFF2-40B4-BE49-F238E27FC236}">
                <a16:creationId xmlns:a16="http://schemas.microsoft.com/office/drawing/2014/main" id="{40C0F668-C1BA-A349-A542-9E54E73E8178}"/>
              </a:ext>
            </a:extLst>
          </p:cNvPr>
          <p:cNvCxnSpPr>
            <a:cxnSpLocks/>
          </p:cNvCxnSpPr>
          <p:nvPr userDrawn="1"/>
        </p:nvCxnSpPr>
        <p:spPr>
          <a:xfrm>
            <a:off x="4961621" y="339644"/>
            <a:ext cx="0" cy="2806512"/>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5351244" y="339644"/>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392623" y="339644"/>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2072553982"/>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Title and Content_4">
    <p:spTree>
      <p:nvGrpSpPr>
        <p:cNvPr id="1" name=""/>
        <p:cNvGrpSpPr/>
        <p:nvPr/>
      </p:nvGrpSpPr>
      <p:grpSpPr>
        <a:xfrm>
          <a:off x="0" y="0"/>
          <a:ext cx="0" cy="0"/>
          <a:chOff x="0" y="0"/>
          <a:chExt cx="0" cy="0"/>
        </a:xfrm>
      </p:grpSpPr>
      <p:sp>
        <p:nvSpPr>
          <p:cNvPr id="12" name="Picture Placeholder 5">
            <a:extLst>
              <a:ext uri="{FF2B5EF4-FFF2-40B4-BE49-F238E27FC236}">
                <a16:creationId xmlns:a16="http://schemas.microsoft.com/office/drawing/2014/main" id="{91DF7114-976E-3345-A7C4-77F951EA42C4}"/>
              </a:ext>
            </a:extLst>
          </p:cNvPr>
          <p:cNvSpPr>
            <a:spLocks noGrp="1"/>
          </p:cNvSpPr>
          <p:nvPr>
            <p:ph type="pic" sz="quarter" idx="15"/>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27322" y="1507066"/>
            <a:ext cx="10134371" cy="4849283"/>
          </a:xfrm>
        </p:spPr>
        <p:txBody>
          <a:bodyPr lIns="0" rIns="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1085863"/>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Title and Content_5">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CCA2E80D-B045-2346-9C1F-70BFBD4AF7BA}"/>
              </a:ext>
            </a:extLst>
          </p:cNvPr>
          <p:cNvSpPr>
            <a:spLocks noGrp="1"/>
          </p:cNvSpPr>
          <p:nvPr>
            <p:ph type="pic" sz="quarter" idx="15"/>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392624" y="1507066"/>
            <a:ext cx="11369070" cy="4849283"/>
          </a:xfrm>
        </p:spPr>
        <p:txBody>
          <a:bodyPr lIns="0" rIns="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40B4699-8C04-D74B-BFAF-27221E81DEBB}"/>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241343"/>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Divider Slide_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0" y="1215342"/>
            <a:ext cx="5822209" cy="4427316"/>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10" name="Text Placeholder 2">
            <a:extLst>
              <a:ext uri="{FF2B5EF4-FFF2-40B4-BE49-F238E27FC236}">
                <a16:creationId xmlns:a16="http://schemas.microsoft.com/office/drawing/2014/main" id="{01B97752-63E3-7E41-86AA-8084AC3E48D7}"/>
              </a:ext>
            </a:extLst>
          </p:cNvPr>
          <p:cNvSpPr>
            <a:spLocks noGrp="1"/>
          </p:cNvSpPr>
          <p:nvPr>
            <p:ph type="body" idx="13" hasCustomPrompt="1"/>
          </p:nvPr>
        </p:nvSpPr>
        <p:spPr>
          <a:xfrm>
            <a:off x="6487905" y="5286196"/>
            <a:ext cx="4179375" cy="356462"/>
          </a:xfrm>
        </p:spPr>
        <p:txBody>
          <a:bodyPr lIns="0" rIns="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11" name="Title 1">
            <a:extLst>
              <a:ext uri="{FF2B5EF4-FFF2-40B4-BE49-F238E27FC236}">
                <a16:creationId xmlns:a16="http://schemas.microsoft.com/office/drawing/2014/main" id="{B45521CA-473D-274E-A252-50E49A3EFD16}"/>
              </a:ext>
            </a:extLst>
          </p:cNvPr>
          <p:cNvSpPr>
            <a:spLocks noGrp="1"/>
          </p:cNvSpPr>
          <p:nvPr>
            <p:ph type="ctrTitle"/>
          </p:nvPr>
        </p:nvSpPr>
        <p:spPr>
          <a:xfrm>
            <a:off x="6487905" y="2715790"/>
            <a:ext cx="4179376" cy="2387600"/>
          </a:xfrm>
        </p:spPr>
        <p:txBody>
          <a:bodyPr lIns="0" rIns="0" anchor="b">
            <a:normAutofit/>
          </a:bodyPr>
          <a:lstStyle>
            <a:lvl1pPr algn="r">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E71328B3-338C-BB43-A9F5-AACCE2E54E86}"/>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2498506"/>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Divider Slide_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0" y="1928264"/>
            <a:ext cx="5822209" cy="4427316"/>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10" name="Text Placeholder 2">
            <a:extLst>
              <a:ext uri="{FF2B5EF4-FFF2-40B4-BE49-F238E27FC236}">
                <a16:creationId xmlns:a16="http://schemas.microsoft.com/office/drawing/2014/main" id="{01B97752-63E3-7E41-86AA-8084AC3E48D7}"/>
              </a:ext>
            </a:extLst>
          </p:cNvPr>
          <p:cNvSpPr>
            <a:spLocks noGrp="1"/>
          </p:cNvSpPr>
          <p:nvPr>
            <p:ph type="body" idx="13" hasCustomPrompt="1"/>
          </p:nvPr>
        </p:nvSpPr>
        <p:spPr>
          <a:xfrm>
            <a:off x="6487905" y="4498670"/>
            <a:ext cx="4179375" cy="356462"/>
          </a:xfrm>
        </p:spPr>
        <p:txBody>
          <a:bodyPr lIns="0" rIns="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11" name="Title 1">
            <a:extLst>
              <a:ext uri="{FF2B5EF4-FFF2-40B4-BE49-F238E27FC236}">
                <a16:creationId xmlns:a16="http://schemas.microsoft.com/office/drawing/2014/main" id="{B45521CA-473D-274E-A252-50E49A3EFD16}"/>
              </a:ext>
            </a:extLst>
          </p:cNvPr>
          <p:cNvSpPr>
            <a:spLocks noGrp="1"/>
          </p:cNvSpPr>
          <p:nvPr>
            <p:ph type="ctrTitle"/>
          </p:nvPr>
        </p:nvSpPr>
        <p:spPr>
          <a:xfrm>
            <a:off x="6487905" y="1928264"/>
            <a:ext cx="4179376" cy="2387600"/>
          </a:xfrm>
        </p:spPr>
        <p:txBody>
          <a:bodyPr lIns="0" rIns="0" anchor="b">
            <a:normAutofit/>
          </a:bodyPr>
          <a:lstStyle>
            <a:lvl1pPr algn="r">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E327254B-5501-7248-A89F-42912B5A8BD2}"/>
              </a:ext>
            </a:extLst>
          </p:cNvPr>
          <p:cNvCxnSpPr>
            <a:cxnSpLocks/>
          </p:cNvCxnSpPr>
          <p:nvPr userDrawn="1"/>
        </p:nvCxnSpPr>
        <p:spPr>
          <a:xfrm>
            <a:off x="0" y="1405468"/>
            <a:ext cx="1219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0280355"/>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Divider Slide_5">
    <p:spTree>
      <p:nvGrpSpPr>
        <p:cNvPr id="1" name=""/>
        <p:cNvGrpSpPr/>
        <p:nvPr/>
      </p:nvGrpSpPr>
      <p:grpSpPr>
        <a:xfrm>
          <a:off x="0" y="0"/>
          <a:ext cx="0" cy="0"/>
          <a:chOff x="0" y="0"/>
          <a:chExt cx="0" cy="0"/>
        </a:xfrm>
      </p:grpSpPr>
      <p:pic>
        <p:nvPicPr>
          <p:cNvPr id="7" name="Picture Placeholder 21" descr="Woman on tablet ">
            <a:extLst>
              <a:ext uri="{FF2B5EF4-FFF2-40B4-BE49-F238E27FC236}">
                <a16:creationId xmlns:a16="http://schemas.microsoft.com/office/drawing/2014/main" id="{79F82B97-E9C9-C740-AE3A-A0BB4822DD8F}"/>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0" y="0"/>
            <a:ext cx="12192001" cy="6858000"/>
          </a:xfrm>
          <a:prstGeom prst="rect">
            <a:avLst/>
          </a:prstGeom>
          <a:solidFill>
            <a:schemeClr val="tx1"/>
          </a:solidFill>
        </p:spPr>
      </p:pic>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Sagona ExtraLight" panose="02020303050505020204" pitchFamily="18" charset="0"/>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4A57CAA2-2658-B441-A787-4B54C65D3BF1}"/>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1871428"/>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Content w/Caption_2">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3482977"/>
            <a:ext cx="10668000" cy="3375025"/>
          </a:xfrm>
          <a:prstGeom prst="rect">
            <a:avLst/>
          </a:prstGeom>
          <a:solidFill>
            <a:schemeClr val="accent4">
              <a:lumMod val="50000"/>
            </a:schemeClr>
          </a:solidFill>
        </p:spPr>
        <p:txBody>
          <a:bodyPr/>
          <a:lstStyle/>
          <a:p>
            <a:r>
              <a:rPr lang="en-US"/>
              <a:t>Click icon to add picture</a:t>
            </a:r>
            <a:endParaRPr lang="id-ID" dirty="0"/>
          </a:p>
        </p:txBody>
      </p: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5635662" y="339644"/>
            <a:ext cx="5014993"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820856" y="339644"/>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4C8C2B99-ED08-1F48-BE5D-40E40D09C7B7}"/>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4767562"/>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Content w/Caption_3">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08843" y="3482977"/>
            <a:ext cx="10961177" cy="3375025"/>
          </a:xfrm>
          <a:prstGeom prst="rect">
            <a:avLst/>
          </a:prstGeom>
          <a:solidFill>
            <a:schemeClr val="accent4">
              <a:lumMod val="50000"/>
            </a:schemeClr>
          </a:solidFill>
        </p:spPr>
        <p:txBody>
          <a:bodyPr/>
          <a:lstStyle/>
          <a:p>
            <a:r>
              <a:rPr lang="en-US"/>
              <a:t>Click icon to add picture</a:t>
            </a:r>
            <a:endParaRPr lang="id-ID" dirty="0"/>
          </a:p>
        </p:txBody>
      </p:sp>
      <p:cxnSp>
        <p:nvCxnSpPr>
          <p:cNvPr id="10" name="Straight Connector 9">
            <a:extLst>
              <a:ext uri="{FF2B5EF4-FFF2-40B4-BE49-F238E27FC236}">
                <a16:creationId xmlns:a16="http://schemas.microsoft.com/office/drawing/2014/main" id="{79B33817-49F3-B440-A271-466603AE1964}"/>
              </a:ext>
            </a:extLst>
          </p:cNvPr>
          <p:cNvCxnSpPr>
            <a:cxnSpLocks/>
          </p:cNvCxnSpPr>
          <p:nvPr userDrawn="1"/>
        </p:nvCxnSpPr>
        <p:spPr>
          <a:xfrm>
            <a:off x="0" y="421214"/>
            <a:ext cx="1219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8576316B-7498-2E42-9B52-88BF1C9DF40C}"/>
              </a:ext>
            </a:extLst>
          </p:cNvPr>
          <p:cNvSpPr>
            <a:spLocks noGrp="1"/>
          </p:cNvSpPr>
          <p:nvPr>
            <p:ph idx="1" hasCustomPrompt="1"/>
          </p:nvPr>
        </p:nvSpPr>
        <p:spPr>
          <a:xfrm>
            <a:off x="5567465" y="568512"/>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451775DA-49A0-2F4D-9F21-5D20DA6BA9B6}"/>
              </a:ext>
            </a:extLst>
          </p:cNvPr>
          <p:cNvSpPr>
            <a:spLocks noGrp="1"/>
          </p:cNvSpPr>
          <p:nvPr>
            <p:ph type="ctrTitle"/>
          </p:nvPr>
        </p:nvSpPr>
        <p:spPr>
          <a:xfrm>
            <a:off x="608844" y="568512"/>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1749100055"/>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Content w/Caption_4">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3482977"/>
            <a:ext cx="12192000" cy="3375025"/>
          </a:xfrm>
          <a:prstGeom prst="rect">
            <a:avLst/>
          </a:prstGeom>
          <a:solidFill>
            <a:schemeClr val="accent4">
              <a:lumMod val="50000"/>
            </a:schemeClr>
          </a:solidFill>
        </p:spPr>
        <p:txBody>
          <a:bodyPr/>
          <a:lstStyle/>
          <a:p>
            <a:r>
              <a:rPr lang="en-US"/>
              <a:t>Click icon to add picture</a:t>
            </a:r>
            <a:endParaRPr lang="id-ID" dirty="0"/>
          </a:p>
        </p:txBody>
      </p:sp>
      <p:cxnSp>
        <p:nvCxnSpPr>
          <p:cNvPr id="5" name="Straight Connector 4">
            <a:extLst>
              <a:ext uri="{FF2B5EF4-FFF2-40B4-BE49-F238E27FC236}">
                <a16:creationId xmlns:a16="http://schemas.microsoft.com/office/drawing/2014/main" id="{40C0F668-C1BA-A349-A542-9E54E73E8178}"/>
              </a:ext>
            </a:extLst>
          </p:cNvPr>
          <p:cNvCxnSpPr>
            <a:cxnSpLocks/>
          </p:cNvCxnSpPr>
          <p:nvPr userDrawn="1"/>
        </p:nvCxnSpPr>
        <p:spPr>
          <a:xfrm>
            <a:off x="4961621" y="339644"/>
            <a:ext cx="0" cy="2806512"/>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5351244" y="339644"/>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392623" y="339644"/>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1385756333"/>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Content w/Caption_5">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3482977"/>
            <a:ext cx="12192000" cy="3375025"/>
          </a:xfrm>
          <a:prstGeom prst="rect">
            <a:avLst/>
          </a:prstGeom>
          <a:solidFill>
            <a:schemeClr val="accent4">
              <a:lumMod val="50000"/>
            </a:schemeClr>
          </a:solidFill>
        </p:spPr>
        <p:txBody>
          <a:bodyPr/>
          <a:lstStyle/>
          <a:p>
            <a:r>
              <a:rPr lang="en-US"/>
              <a:t>Click icon to add picture</a:t>
            </a:r>
            <a:endParaRPr lang="id-ID" dirty="0"/>
          </a:p>
        </p:txBody>
      </p: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5351244" y="568512"/>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392623" y="568512"/>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15" name="Straight Connector 14">
            <a:extLst>
              <a:ext uri="{FF2B5EF4-FFF2-40B4-BE49-F238E27FC236}">
                <a16:creationId xmlns:a16="http://schemas.microsoft.com/office/drawing/2014/main" id="{16414763-7D4F-994A-AAA9-7DC46C19D816}"/>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2673486"/>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Comparison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013436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11B2D7F8-9505-6148-BEA2-27C4290FF6E2}"/>
              </a:ext>
            </a:extLst>
          </p:cNvPr>
          <p:cNvSpPr>
            <a:spLocks noGrp="1"/>
          </p:cNvSpPr>
          <p:nvPr>
            <p:ph sz="half" idx="1"/>
          </p:nvPr>
        </p:nvSpPr>
        <p:spPr>
          <a:xfrm>
            <a:off x="392623"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A9ADB053-F5D5-D34D-B6E3-A8AB7297F1F9}"/>
              </a:ext>
            </a:extLst>
          </p:cNvPr>
          <p:cNvSpPr>
            <a:spLocks noGrp="1"/>
          </p:cNvSpPr>
          <p:nvPr>
            <p:ph sz="half" idx="2"/>
          </p:nvPr>
        </p:nvSpPr>
        <p:spPr>
          <a:xfrm>
            <a:off x="5833265"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a:extLst>
              <a:ext uri="{FF2B5EF4-FFF2-40B4-BE49-F238E27FC236}">
                <a16:creationId xmlns:a16="http://schemas.microsoft.com/office/drawing/2014/main" id="{B75E12F7-C53F-EB47-8D86-3CE7D6B2A8FB}"/>
              </a:ext>
            </a:extLst>
          </p:cNvPr>
          <p:cNvSpPr>
            <a:spLocks noGrp="1"/>
          </p:cNvSpPr>
          <p:nvPr>
            <p:ph type="body" idx="13"/>
          </p:nvPr>
        </p:nvSpPr>
        <p:spPr>
          <a:xfrm>
            <a:off x="392624" y="1468740"/>
            <a:ext cx="4672156"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Text Placeholder 4">
            <a:extLst>
              <a:ext uri="{FF2B5EF4-FFF2-40B4-BE49-F238E27FC236}">
                <a16:creationId xmlns:a16="http://schemas.microsoft.com/office/drawing/2014/main" id="{0C3895DE-E9F7-5A41-91A4-BC8DE509CFFC}"/>
              </a:ext>
            </a:extLst>
          </p:cNvPr>
          <p:cNvSpPr>
            <a:spLocks noGrp="1"/>
          </p:cNvSpPr>
          <p:nvPr>
            <p:ph type="body" sz="quarter" idx="3"/>
          </p:nvPr>
        </p:nvSpPr>
        <p:spPr>
          <a:xfrm>
            <a:off x="5833265" y="1468740"/>
            <a:ext cx="4695165"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17" name="Straight Connector 16">
            <a:extLst>
              <a:ext uri="{FF2B5EF4-FFF2-40B4-BE49-F238E27FC236}">
                <a16:creationId xmlns:a16="http://schemas.microsoft.com/office/drawing/2014/main" id="{E28CCA37-00BD-0A43-8647-67DD0510A7E3}"/>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15257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Caption_5">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3482977"/>
            <a:ext cx="12192000" cy="3375025"/>
          </a:xfrm>
          <a:prstGeom prst="rect">
            <a:avLst/>
          </a:prstGeom>
          <a:solidFill>
            <a:schemeClr val="accent4">
              <a:lumMod val="50000"/>
            </a:schemeClr>
          </a:solidFill>
        </p:spPr>
        <p:txBody>
          <a:bodyPr/>
          <a:lstStyle/>
          <a:p>
            <a:r>
              <a:rPr lang="en-US"/>
              <a:t>Click icon to add picture</a:t>
            </a:r>
            <a:endParaRPr lang="id-ID" dirty="0"/>
          </a:p>
        </p:txBody>
      </p: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5351244" y="568512"/>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392623" y="568512"/>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15" name="Straight Connector 14">
            <a:extLst>
              <a:ext uri="{FF2B5EF4-FFF2-40B4-BE49-F238E27FC236}">
                <a16:creationId xmlns:a16="http://schemas.microsoft.com/office/drawing/2014/main" id="{16414763-7D4F-994A-AAA9-7DC46C19D816}"/>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4413093"/>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Comparison_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6" name="Title 1">
            <a:extLst>
              <a:ext uri="{FF2B5EF4-FFF2-40B4-BE49-F238E27FC236}">
                <a16:creationId xmlns:a16="http://schemas.microsoft.com/office/drawing/2014/main" id="{89CD5966-5C30-E943-A71E-F48460A377D6}"/>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8" name="Content Placeholder 2">
            <a:extLst>
              <a:ext uri="{FF2B5EF4-FFF2-40B4-BE49-F238E27FC236}">
                <a16:creationId xmlns:a16="http://schemas.microsoft.com/office/drawing/2014/main" id="{CF969977-F5DB-3A45-9E9E-556F0938C059}"/>
              </a:ext>
            </a:extLst>
          </p:cNvPr>
          <p:cNvSpPr>
            <a:spLocks noGrp="1"/>
          </p:cNvSpPr>
          <p:nvPr>
            <p:ph sz="half" idx="1"/>
          </p:nvPr>
        </p:nvSpPr>
        <p:spPr>
          <a:xfrm>
            <a:off x="392623" y="2330824"/>
            <a:ext cx="5181600"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36D6BBCB-7852-8449-BC02-C5471A775B24}"/>
              </a:ext>
            </a:extLst>
          </p:cNvPr>
          <p:cNvSpPr>
            <a:spLocks noGrp="1"/>
          </p:cNvSpPr>
          <p:nvPr>
            <p:ph sz="half" idx="2"/>
          </p:nvPr>
        </p:nvSpPr>
        <p:spPr>
          <a:xfrm>
            <a:off x="6172200" y="2330824"/>
            <a:ext cx="5181600"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725055FA-EC63-034E-B383-78552FAEA374}"/>
              </a:ext>
            </a:extLst>
          </p:cNvPr>
          <p:cNvSpPr>
            <a:spLocks noGrp="1"/>
          </p:cNvSpPr>
          <p:nvPr>
            <p:ph type="body" idx="13"/>
          </p:nvPr>
        </p:nvSpPr>
        <p:spPr>
          <a:xfrm>
            <a:off x="392623" y="1468740"/>
            <a:ext cx="5157787"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Text Placeholder 4">
            <a:extLst>
              <a:ext uri="{FF2B5EF4-FFF2-40B4-BE49-F238E27FC236}">
                <a16:creationId xmlns:a16="http://schemas.microsoft.com/office/drawing/2014/main" id="{163F1262-F0B7-5B4F-A1EE-7A2D9835E6EC}"/>
              </a:ext>
            </a:extLst>
          </p:cNvPr>
          <p:cNvSpPr>
            <a:spLocks noGrp="1"/>
          </p:cNvSpPr>
          <p:nvPr>
            <p:ph type="body" sz="quarter" idx="3"/>
          </p:nvPr>
        </p:nvSpPr>
        <p:spPr>
          <a:xfrm>
            <a:off x="6172200" y="1468740"/>
            <a:ext cx="5183188"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13" name="Straight Connector 12">
            <a:extLst>
              <a:ext uri="{FF2B5EF4-FFF2-40B4-BE49-F238E27FC236}">
                <a16:creationId xmlns:a16="http://schemas.microsoft.com/office/drawing/2014/main" id="{55F5877A-6F1B-5C4C-8792-78CDE344D0E0}"/>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817229"/>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Comparison_5">
    <p:spTree>
      <p:nvGrpSpPr>
        <p:cNvPr id="1" name=""/>
        <p:cNvGrpSpPr/>
        <p:nvPr/>
      </p:nvGrpSpPr>
      <p:grpSpPr>
        <a:xfrm>
          <a:off x="0" y="0"/>
          <a:ext cx="0" cy="0"/>
          <a:chOff x="0" y="0"/>
          <a:chExt cx="0" cy="0"/>
        </a:xfrm>
      </p:grpSpPr>
      <p:sp>
        <p:nvSpPr>
          <p:cNvPr id="12" name="Picture Placeholder 5">
            <a:extLst>
              <a:ext uri="{FF2B5EF4-FFF2-40B4-BE49-F238E27FC236}">
                <a16:creationId xmlns:a16="http://schemas.microsoft.com/office/drawing/2014/main" id="{C5233AE2-5078-C34D-8EAD-6F7B344F5241}"/>
              </a:ext>
            </a:extLst>
          </p:cNvPr>
          <p:cNvSpPr>
            <a:spLocks noGrp="1"/>
          </p:cNvSpPr>
          <p:nvPr>
            <p:ph type="pic" sz="quarter" idx="15"/>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cxnSp>
        <p:nvCxnSpPr>
          <p:cNvPr id="14" name="Straight Connector 13">
            <a:extLst>
              <a:ext uri="{FF2B5EF4-FFF2-40B4-BE49-F238E27FC236}">
                <a16:creationId xmlns:a16="http://schemas.microsoft.com/office/drawing/2014/main" id="{24699EEF-FB75-1A46-B6B6-39CCF65A9EA4}"/>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6" name="Title 1">
            <a:extLst>
              <a:ext uri="{FF2B5EF4-FFF2-40B4-BE49-F238E27FC236}">
                <a16:creationId xmlns:a16="http://schemas.microsoft.com/office/drawing/2014/main" id="{89CD5966-5C30-E943-A71E-F48460A377D6}"/>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sp>
        <p:nvSpPr>
          <p:cNvPr id="8" name="Content Placeholder 2">
            <a:extLst>
              <a:ext uri="{FF2B5EF4-FFF2-40B4-BE49-F238E27FC236}">
                <a16:creationId xmlns:a16="http://schemas.microsoft.com/office/drawing/2014/main" id="{CF969977-F5DB-3A45-9E9E-556F0938C059}"/>
              </a:ext>
            </a:extLst>
          </p:cNvPr>
          <p:cNvSpPr>
            <a:spLocks noGrp="1"/>
          </p:cNvSpPr>
          <p:nvPr>
            <p:ph sz="half" idx="1"/>
          </p:nvPr>
        </p:nvSpPr>
        <p:spPr>
          <a:xfrm>
            <a:off x="392623" y="2330824"/>
            <a:ext cx="5181600" cy="3846139"/>
          </a:xfrm>
        </p:spPr>
        <p:txBody>
          <a:bodyPr>
            <a:normAutofit/>
          </a:bodyPr>
          <a:lstStyle>
            <a:lvl1pPr>
              <a:lnSpc>
                <a:spcPct val="100000"/>
              </a:lnSpc>
              <a:defRPr sz="1600">
                <a:solidFill>
                  <a:schemeClr val="bg1"/>
                </a:solidFill>
                <a:latin typeface="+mj-lt"/>
                <a:cs typeface="Calibri" panose="020F0502020204030204" pitchFamily="34" charset="0"/>
              </a:defRPr>
            </a:lvl1pPr>
            <a:lvl2pPr>
              <a:lnSpc>
                <a:spcPct val="100000"/>
              </a:lnSpc>
              <a:defRPr sz="1600">
                <a:solidFill>
                  <a:schemeClr val="bg1"/>
                </a:solidFill>
                <a:latin typeface="+mj-lt"/>
                <a:cs typeface="Calibri" panose="020F0502020204030204" pitchFamily="34" charset="0"/>
              </a:defRPr>
            </a:lvl2pPr>
            <a:lvl3pPr>
              <a:lnSpc>
                <a:spcPct val="100000"/>
              </a:lnSpc>
              <a:defRPr sz="1600">
                <a:solidFill>
                  <a:schemeClr val="bg1"/>
                </a:solidFill>
                <a:latin typeface="+mj-lt"/>
                <a:cs typeface="Calibri" panose="020F0502020204030204" pitchFamily="34" charset="0"/>
              </a:defRPr>
            </a:lvl3pPr>
            <a:lvl4pPr>
              <a:lnSpc>
                <a:spcPct val="100000"/>
              </a:lnSpc>
              <a:defRPr sz="1600">
                <a:solidFill>
                  <a:schemeClr val="bg1"/>
                </a:solidFill>
                <a:latin typeface="+mj-lt"/>
                <a:cs typeface="Calibri" panose="020F0502020204030204" pitchFamily="34" charset="0"/>
              </a:defRPr>
            </a:lvl4pPr>
            <a:lvl5pPr>
              <a:lnSpc>
                <a:spcPct val="100000"/>
              </a:lnSpc>
              <a:defRPr sz="1600">
                <a:solidFill>
                  <a:schemeClr val="bg1"/>
                </a:solidFill>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36D6BBCB-7852-8449-BC02-C5471A775B24}"/>
              </a:ext>
            </a:extLst>
          </p:cNvPr>
          <p:cNvSpPr>
            <a:spLocks noGrp="1"/>
          </p:cNvSpPr>
          <p:nvPr>
            <p:ph sz="half" idx="2"/>
          </p:nvPr>
        </p:nvSpPr>
        <p:spPr>
          <a:xfrm>
            <a:off x="6172200" y="2330824"/>
            <a:ext cx="5181600" cy="3846139"/>
          </a:xfrm>
        </p:spPr>
        <p:txBody>
          <a:bodyPr>
            <a:normAutofit/>
          </a:bodyPr>
          <a:lstStyle>
            <a:lvl1pPr>
              <a:lnSpc>
                <a:spcPct val="100000"/>
              </a:lnSpc>
              <a:defRPr sz="1600">
                <a:solidFill>
                  <a:schemeClr val="bg1"/>
                </a:solidFill>
                <a:latin typeface="+mj-lt"/>
                <a:cs typeface="Calibri" panose="020F0502020204030204" pitchFamily="34" charset="0"/>
              </a:defRPr>
            </a:lvl1pPr>
            <a:lvl2pPr>
              <a:lnSpc>
                <a:spcPct val="100000"/>
              </a:lnSpc>
              <a:defRPr sz="1600">
                <a:solidFill>
                  <a:schemeClr val="bg1"/>
                </a:solidFill>
                <a:latin typeface="+mj-lt"/>
                <a:cs typeface="Calibri" panose="020F0502020204030204" pitchFamily="34" charset="0"/>
              </a:defRPr>
            </a:lvl2pPr>
            <a:lvl3pPr>
              <a:lnSpc>
                <a:spcPct val="100000"/>
              </a:lnSpc>
              <a:defRPr sz="1600">
                <a:solidFill>
                  <a:schemeClr val="bg1"/>
                </a:solidFill>
                <a:latin typeface="+mj-lt"/>
                <a:cs typeface="Calibri" panose="020F0502020204030204" pitchFamily="34" charset="0"/>
              </a:defRPr>
            </a:lvl3pPr>
            <a:lvl4pPr>
              <a:lnSpc>
                <a:spcPct val="100000"/>
              </a:lnSpc>
              <a:defRPr sz="1600">
                <a:solidFill>
                  <a:schemeClr val="bg1"/>
                </a:solidFill>
                <a:latin typeface="+mj-lt"/>
                <a:cs typeface="Calibri" panose="020F0502020204030204" pitchFamily="34" charset="0"/>
              </a:defRPr>
            </a:lvl4pPr>
            <a:lvl5pPr>
              <a:lnSpc>
                <a:spcPct val="100000"/>
              </a:lnSpc>
              <a:defRPr sz="1600">
                <a:solidFill>
                  <a:schemeClr val="bg1"/>
                </a:solidFill>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725055FA-EC63-034E-B383-78552FAEA374}"/>
              </a:ext>
            </a:extLst>
          </p:cNvPr>
          <p:cNvSpPr>
            <a:spLocks noGrp="1"/>
          </p:cNvSpPr>
          <p:nvPr>
            <p:ph type="body" idx="13"/>
          </p:nvPr>
        </p:nvSpPr>
        <p:spPr>
          <a:xfrm>
            <a:off x="392623" y="1468740"/>
            <a:ext cx="5157787" cy="823912"/>
          </a:xfrm>
        </p:spPr>
        <p:txBody>
          <a:bodyPr anchor="b">
            <a:normAutofit/>
          </a:bodyPr>
          <a:lstStyle>
            <a:lvl1pPr marL="0" indent="0">
              <a:buNone/>
              <a:defRPr sz="2800" b="1">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Text Placeholder 4">
            <a:extLst>
              <a:ext uri="{FF2B5EF4-FFF2-40B4-BE49-F238E27FC236}">
                <a16:creationId xmlns:a16="http://schemas.microsoft.com/office/drawing/2014/main" id="{163F1262-F0B7-5B4F-A1EE-7A2D9835E6EC}"/>
              </a:ext>
            </a:extLst>
          </p:cNvPr>
          <p:cNvSpPr>
            <a:spLocks noGrp="1"/>
          </p:cNvSpPr>
          <p:nvPr>
            <p:ph type="body" sz="quarter" idx="3"/>
          </p:nvPr>
        </p:nvSpPr>
        <p:spPr>
          <a:xfrm>
            <a:off x="6172200" y="1468740"/>
            <a:ext cx="5183188" cy="823912"/>
          </a:xfrm>
        </p:spPr>
        <p:txBody>
          <a:bodyPr anchor="b">
            <a:normAutofit/>
          </a:bodyPr>
          <a:lstStyle>
            <a:lvl1pPr marL="0" indent="0">
              <a:buNone/>
              <a:defRPr sz="2800" b="1">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13" name="Straight Connector 12">
            <a:extLst>
              <a:ext uri="{FF2B5EF4-FFF2-40B4-BE49-F238E27FC236}">
                <a16:creationId xmlns:a16="http://schemas.microsoft.com/office/drawing/2014/main" id="{55F5877A-6F1B-5C4C-8792-78CDE344D0E0}"/>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137925"/>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Image_2">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92623" y="588936"/>
            <a:ext cx="11432584" cy="5976637"/>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cxnSp>
        <p:nvCxnSpPr>
          <p:cNvPr id="5" name="Straight Connector 4">
            <a:extLst>
              <a:ext uri="{FF2B5EF4-FFF2-40B4-BE49-F238E27FC236}">
                <a16:creationId xmlns:a16="http://schemas.microsoft.com/office/drawing/2014/main" id="{2C41291C-383F-CF4B-AB8E-2B40741A62AF}"/>
              </a:ext>
            </a:extLst>
          </p:cNvPr>
          <p:cNvCxnSpPr>
            <a:cxnSpLocks/>
          </p:cNvCxnSpPr>
          <p:nvPr userDrawn="1"/>
        </p:nvCxnSpPr>
        <p:spPr>
          <a:xfrm>
            <a:off x="0" y="292426"/>
            <a:ext cx="1219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34C5937-11C0-4E5A-867C-7AB68EA532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28865675"/>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Image_3">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92623" y="292426"/>
            <a:ext cx="10219457"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cxnSp>
        <p:nvCxnSpPr>
          <p:cNvPr id="4" name="Straight Connector 3">
            <a:extLst>
              <a:ext uri="{FF2B5EF4-FFF2-40B4-BE49-F238E27FC236}">
                <a16:creationId xmlns:a16="http://schemas.microsoft.com/office/drawing/2014/main" id="{F516C013-C8E5-B44C-B6D6-DE71D0CC52C4}"/>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4E2D069-321B-434C-BB63-530EE51B64A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91839873"/>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Image_5">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cxnSp>
        <p:nvCxnSpPr>
          <p:cNvPr id="7" name="Straight Connector 6">
            <a:extLst>
              <a:ext uri="{FF2B5EF4-FFF2-40B4-BE49-F238E27FC236}">
                <a16:creationId xmlns:a16="http://schemas.microsoft.com/office/drawing/2014/main" id="{43A34E77-65E8-214A-93DD-907ECB950F42}"/>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9C15D6B-DF62-4A31-87F3-2084A6C590A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7891453"/>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Image and Content_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6993359" y="1"/>
            <a:ext cx="5198641" cy="6858002"/>
          </a:xfrm>
          <a:prstGeom prst="rect">
            <a:avLst/>
          </a:prstGeom>
          <a:solidFill>
            <a:schemeClr val="accent4">
              <a:lumMod val="50000"/>
            </a:schemeClr>
          </a:solidFill>
        </p:spPr>
        <p:txBody>
          <a:bodyPr/>
          <a:lstStyle/>
          <a:p>
            <a:r>
              <a:rPr lang="en-US"/>
              <a:t>Click icon to add picture</a:t>
            </a:r>
            <a:endParaRPr lang="id-ID"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48661" y="339645"/>
            <a:ext cx="4890577"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45581" y="1507066"/>
            <a:ext cx="4890578"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B907ACF-A34F-FE4A-8511-B7FE12F69496}"/>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331106"/>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Image and Content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0" y="1"/>
            <a:ext cx="5198641" cy="6858002"/>
          </a:xfrm>
          <a:prstGeom prst="rect">
            <a:avLst/>
          </a:prstGeom>
          <a:solidFill>
            <a:schemeClr val="accent4">
              <a:lumMod val="50000"/>
            </a:schemeClr>
          </a:solidFill>
        </p:spPr>
        <p:txBody>
          <a:bodyPr/>
          <a:lstStyle/>
          <a:p>
            <a:r>
              <a:rPr lang="en-US"/>
              <a:t>Click icon to add picture</a:t>
            </a:r>
            <a:endParaRPr lang="id-ID"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5711877" y="339645"/>
            <a:ext cx="4890577"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5708797" y="1507066"/>
            <a:ext cx="4890578"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34037ED-B73E-2946-8FAC-2803EA71C585}"/>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3622163"/>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Image and Content_5">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1" y="1"/>
            <a:ext cx="12192000" cy="6858002"/>
          </a:xfrm>
          <a:prstGeom prst="rect">
            <a:avLst/>
          </a:prstGeom>
          <a:solidFill>
            <a:schemeClr val="accent4">
              <a:lumMod val="50000"/>
            </a:schemeClr>
          </a:solidFill>
        </p:spPr>
        <p:txBody>
          <a:bodyPr/>
          <a:lstStyle/>
          <a:p>
            <a:r>
              <a:rPr lang="en-US"/>
              <a:t>Click icon to add picture</a:t>
            </a:r>
            <a:endParaRPr lang="id-ID"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69E9592-D634-1947-B3FB-EB3B7F16FF28}"/>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6D456EAF-F3B8-AF4A-90FF-4B0693C56A33}"/>
              </a:ext>
            </a:extLst>
          </p:cNvPr>
          <p:cNvSpPr>
            <a:spLocks noGrp="1"/>
          </p:cNvSpPr>
          <p:nvPr>
            <p:ph type="ctrTitle" hasCustomPrompt="1"/>
          </p:nvPr>
        </p:nvSpPr>
        <p:spPr>
          <a:xfrm>
            <a:off x="392623" y="339645"/>
            <a:ext cx="4890577"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sp>
        <p:nvSpPr>
          <p:cNvPr id="15" name="Text Placeholder 10">
            <a:extLst>
              <a:ext uri="{FF2B5EF4-FFF2-40B4-BE49-F238E27FC236}">
                <a16:creationId xmlns:a16="http://schemas.microsoft.com/office/drawing/2014/main" id="{F7FB4ADF-1B3E-A442-B2C9-518CBE7637DB}"/>
              </a:ext>
            </a:extLst>
          </p:cNvPr>
          <p:cNvSpPr>
            <a:spLocks noGrp="1"/>
          </p:cNvSpPr>
          <p:nvPr>
            <p:ph type="body" sz="quarter" idx="14"/>
          </p:nvPr>
        </p:nvSpPr>
        <p:spPr>
          <a:xfrm>
            <a:off x="392624" y="1507066"/>
            <a:ext cx="4890578" cy="4849283"/>
          </a:xfrm>
        </p:spPr>
        <p:txBody>
          <a:bodyPr lIns="0" rIns="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4854676"/>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Image and Caption_2">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46059" y="292426"/>
            <a:ext cx="6297515"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7313354" y="4418889"/>
            <a:ext cx="3289100" cy="637507"/>
          </a:xfrm>
        </p:spPr>
        <p:txBody>
          <a:bodyPr lIns="0" rIns="0" anchor="b">
            <a:noAutofit/>
          </a:bodyPr>
          <a:lstStyle>
            <a:lvl1pPr algn="l">
              <a:defRPr sz="4000" b="0" i="0" cap="all" baseline="0">
                <a:solidFill>
                  <a:schemeClr val="accent4">
                    <a:lumMod val="75000"/>
                  </a:schemeClr>
                </a:solidFill>
                <a:latin typeface="Sagona ExtraLight" panose="02020303050505020204" pitchFamily="18" charset="0"/>
              </a:defRPr>
            </a:lvl1pPr>
          </a:lstStyle>
          <a:p>
            <a:r>
              <a:rPr lang="en-US" dirty="0"/>
              <a:t>TITLE </a:t>
            </a:r>
            <a:br>
              <a:rPr lang="en-US" dirty="0"/>
            </a:br>
            <a:r>
              <a:rPr lang="en-US" dirty="0"/>
              <a:t>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7313355" y="5080791"/>
            <a:ext cx="3289100" cy="1484783"/>
          </a:xfrm>
        </p:spPr>
        <p:txBody>
          <a:bodyPr lIns="0" rIns="0" anchor="t">
            <a:normAutofit/>
          </a:bodyPr>
          <a:lstStyle>
            <a:lvl1pPr marL="0" indent="0">
              <a:lnSpc>
                <a:spcPct val="100000"/>
              </a:lnSpc>
              <a:buNone/>
              <a:defRPr sz="1400">
                <a:latin typeface="+mj-lt"/>
              </a:defRPr>
            </a:lvl1pPr>
            <a:lvl2pPr marL="457200" indent="0">
              <a:lnSpc>
                <a:spcPct val="100000"/>
              </a:lnSpc>
              <a:buNone/>
              <a:defRPr sz="1400">
                <a:latin typeface="+mj-lt"/>
              </a:defRPr>
            </a:lvl2pPr>
            <a:lvl3pPr marL="914400" indent="0">
              <a:lnSpc>
                <a:spcPct val="100000"/>
              </a:lnSpc>
              <a:buNone/>
              <a:defRPr sz="1400">
                <a:latin typeface="+mj-lt"/>
              </a:defRPr>
            </a:lvl3pPr>
            <a:lvl4pPr marL="1371600" indent="0">
              <a:lnSpc>
                <a:spcPct val="100000"/>
              </a:lnSpc>
              <a:buNone/>
              <a:defRPr sz="1400">
                <a:latin typeface="+mj-lt"/>
              </a:defRPr>
            </a:lvl4pPr>
            <a:lvl5pPr marL="1828800" indent="0">
              <a:lnSpc>
                <a:spcPct val="100000"/>
              </a:lnSpc>
              <a:buNone/>
              <a:defRPr sz="14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B39C4094-208E-7E4A-848A-F76A1573073A}"/>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9992636"/>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Image and Caption_3">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5445942" y="292426"/>
            <a:ext cx="6297515"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392622" y="4418889"/>
            <a:ext cx="4609683" cy="637507"/>
          </a:xfrm>
        </p:spPr>
        <p:txBody>
          <a:bodyPr lIns="0" rIns="0" anchor="b">
            <a:noAutofit/>
          </a:bodyPr>
          <a:lstStyle>
            <a:lvl1pPr algn="l">
              <a:defRPr sz="4000" b="0" i="0" cap="all" baseline="0">
                <a:solidFill>
                  <a:schemeClr val="accent4">
                    <a:lumMod val="75000"/>
                  </a:schemeClr>
                </a:solidFill>
                <a:latin typeface="Sagona ExtraLight" panose="02020303050505020204" pitchFamily="18" charset="0"/>
              </a:defRPr>
            </a:lvl1pPr>
          </a:lstStyle>
          <a:p>
            <a:r>
              <a:rPr lang="en-US" dirty="0"/>
              <a:t>TITLE 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392622" y="5080791"/>
            <a:ext cx="4609683" cy="1484783"/>
          </a:xfrm>
        </p:spPr>
        <p:txBody>
          <a:bodyPr lIns="0" rIns="0" anchor="t">
            <a:normAutofit/>
          </a:bodyPr>
          <a:lstStyle>
            <a:lvl1pPr marL="0" indent="0">
              <a:lnSpc>
                <a:spcPct val="100000"/>
              </a:lnSpc>
              <a:buNone/>
              <a:defRPr sz="1400">
                <a:latin typeface="+mj-lt"/>
              </a:defRPr>
            </a:lvl1pPr>
            <a:lvl2pPr marL="457200" indent="0">
              <a:lnSpc>
                <a:spcPct val="100000"/>
              </a:lnSpc>
              <a:buNone/>
              <a:defRPr sz="1400">
                <a:latin typeface="+mj-lt"/>
              </a:defRPr>
            </a:lvl2pPr>
            <a:lvl3pPr marL="914400" indent="0">
              <a:lnSpc>
                <a:spcPct val="100000"/>
              </a:lnSpc>
              <a:buNone/>
              <a:defRPr sz="1400">
                <a:latin typeface="+mj-lt"/>
              </a:defRPr>
            </a:lvl3pPr>
            <a:lvl4pPr marL="1371600" indent="0">
              <a:lnSpc>
                <a:spcPct val="100000"/>
              </a:lnSpc>
              <a:buNone/>
              <a:defRPr sz="1400">
                <a:latin typeface="+mj-lt"/>
              </a:defRPr>
            </a:lvl4pPr>
            <a:lvl5pPr marL="1828800" indent="0">
              <a:lnSpc>
                <a:spcPct val="100000"/>
              </a:lnSpc>
              <a:buNone/>
              <a:defRPr sz="14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8BE71BC7-72EE-294C-9A39-61A77EE295A0}"/>
              </a:ext>
            </a:extLst>
          </p:cNvPr>
          <p:cNvCxnSpPr>
            <a:cxnSpLocks/>
          </p:cNvCxnSpPr>
          <p:nvPr userDrawn="1"/>
        </p:nvCxnSpPr>
        <p:spPr>
          <a:xfrm>
            <a:off x="392623" y="5080791"/>
            <a:ext cx="4609683"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66531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013436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11B2D7F8-9505-6148-BEA2-27C4290FF6E2}"/>
              </a:ext>
            </a:extLst>
          </p:cNvPr>
          <p:cNvSpPr>
            <a:spLocks noGrp="1"/>
          </p:cNvSpPr>
          <p:nvPr>
            <p:ph sz="half" idx="1"/>
          </p:nvPr>
        </p:nvSpPr>
        <p:spPr>
          <a:xfrm>
            <a:off x="392623"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A9ADB053-F5D5-D34D-B6E3-A8AB7297F1F9}"/>
              </a:ext>
            </a:extLst>
          </p:cNvPr>
          <p:cNvSpPr>
            <a:spLocks noGrp="1"/>
          </p:cNvSpPr>
          <p:nvPr>
            <p:ph sz="half" idx="2"/>
          </p:nvPr>
        </p:nvSpPr>
        <p:spPr>
          <a:xfrm>
            <a:off x="5833265"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a:extLst>
              <a:ext uri="{FF2B5EF4-FFF2-40B4-BE49-F238E27FC236}">
                <a16:creationId xmlns:a16="http://schemas.microsoft.com/office/drawing/2014/main" id="{B75E12F7-C53F-EB47-8D86-3CE7D6B2A8FB}"/>
              </a:ext>
            </a:extLst>
          </p:cNvPr>
          <p:cNvSpPr>
            <a:spLocks noGrp="1"/>
          </p:cNvSpPr>
          <p:nvPr>
            <p:ph type="body" idx="13"/>
          </p:nvPr>
        </p:nvSpPr>
        <p:spPr>
          <a:xfrm>
            <a:off x="392624" y="1468740"/>
            <a:ext cx="4672156"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Text Placeholder 4">
            <a:extLst>
              <a:ext uri="{FF2B5EF4-FFF2-40B4-BE49-F238E27FC236}">
                <a16:creationId xmlns:a16="http://schemas.microsoft.com/office/drawing/2014/main" id="{0C3895DE-E9F7-5A41-91A4-BC8DE509CFFC}"/>
              </a:ext>
            </a:extLst>
          </p:cNvPr>
          <p:cNvSpPr>
            <a:spLocks noGrp="1"/>
          </p:cNvSpPr>
          <p:nvPr>
            <p:ph type="body" sz="quarter" idx="3"/>
          </p:nvPr>
        </p:nvSpPr>
        <p:spPr>
          <a:xfrm>
            <a:off x="5833265" y="1468740"/>
            <a:ext cx="4695165"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17" name="Straight Connector 16">
            <a:extLst>
              <a:ext uri="{FF2B5EF4-FFF2-40B4-BE49-F238E27FC236}">
                <a16:creationId xmlns:a16="http://schemas.microsoft.com/office/drawing/2014/main" id="{E28CCA37-00BD-0A43-8647-67DD0510A7E3}"/>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0541505"/>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Image and Caption_4">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1645581" y="4418889"/>
            <a:ext cx="3289100" cy="637507"/>
          </a:xfrm>
        </p:spPr>
        <p:txBody>
          <a:bodyPr lIns="0" rIns="0" anchor="b">
            <a:noAutofit/>
          </a:bodyPr>
          <a:lstStyle>
            <a:lvl1pPr algn="l">
              <a:defRPr sz="4000" b="0" i="0" cap="all" baseline="0">
                <a:solidFill>
                  <a:schemeClr val="bg1"/>
                </a:solidFill>
                <a:latin typeface="Sagona ExtraLight" panose="02020303050505020204" pitchFamily="18" charset="0"/>
              </a:defRPr>
            </a:lvl1pPr>
          </a:lstStyle>
          <a:p>
            <a:r>
              <a:rPr lang="en-US" dirty="0"/>
              <a:t>TITLE </a:t>
            </a:r>
            <a:br>
              <a:rPr lang="en-US" dirty="0"/>
            </a:br>
            <a:r>
              <a:rPr lang="en-US" dirty="0"/>
              <a:t>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1645582" y="5080791"/>
            <a:ext cx="3289100" cy="1484783"/>
          </a:xfrm>
        </p:spPr>
        <p:txBody>
          <a:bodyPr lIns="0" rIns="0" anchor="t">
            <a:normAutofit/>
          </a:bodyPr>
          <a:lstStyle>
            <a:lvl1pPr marL="0" indent="0">
              <a:lnSpc>
                <a:spcPct val="100000"/>
              </a:lnSpc>
              <a:buNone/>
              <a:defRPr sz="1400">
                <a:solidFill>
                  <a:schemeClr val="bg1"/>
                </a:solidFill>
                <a:latin typeface="+mj-lt"/>
              </a:defRPr>
            </a:lvl1pPr>
            <a:lvl2pPr marL="457200" indent="0">
              <a:lnSpc>
                <a:spcPct val="100000"/>
              </a:lnSpc>
              <a:buNone/>
              <a:defRPr sz="1400">
                <a:solidFill>
                  <a:schemeClr val="bg1"/>
                </a:solidFill>
                <a:latin typeface="+mj-lt"/>
              </a:defRPr>
            </a:lvl2pPr>
            <a:lvl3pPr marL="914400" indent="0">
              <a:lnSpc>
                <a:spcPct val="100000"/>
              </a:lnSpc>
              <a:buNone/>
              <a:defRPr sz="1400">
                <a:solidFill>
                  <a:schemeClr val="bg1"/>
                </a:solidFill>
                <a:latin typeface="+mj-lt"/>
              </a:defRPr>
            </a:lvl3pPr>
            <a:lvl4pPr marL="1371600" indent="0">
              <a:lnSpc>
                <a:spcPct val="100000"/>
              </a:lnSpc>
              <a:buNone/>
              <a:defRPr sz="1400">
                <a:solidFill>
                  <a:schemeClr val="bg1"/>
                </a:solidFill>
                <a:latin typeface="+mj-lt"/>
              </a:defRPr>
            </a:lvl4pPr>
            <a:lvl5pPr marL="1828800" indent="0">
              <a:lnSpc>
                <a:spcPct val="100000"/>
              </a:lnSpc>
              <a:buNone/>
              <a:defRPr sz="14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776AC280-5A8D-B048-BECC-9C306F32508F}"/>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3634737"/>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Image and Caption_5">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1F4417F7-7CDE-DF44-9B0E-AC44EE99BF4B}"/>
              </a:ext>
            </a:extLst>
          </p:cNvPr>
          <p:cNvSpPr>
            <a:spLocks noGrp="1"/>
          </p:cNvSpPr>
          <p:nvPr>
            <p:ph type="pic" sz="quarter" idx="10"/>
          </p:nvPr>
        </p:nvSpPr>
        <p:spPr>
          <a:xfrm>
            <a:off x="0" y="0"/>
            <a:ext cx="1219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solidFill>
                  <a:schemeClr val="bg1"/>
                </a:solidFill>
              </a:defRPr>
            </a:lvl1pPr>
          </a:lstStyle>
          <a:p>
            <a:r>
              <a:rPr lang="en-US"/>
              <a:t>Click icon to add picture</a:t>
            </a:r>
            <a:endParaRPr lang="en-US" dirty="0"/>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392622" y="3429000"/>
            <a:ext cx="4609683" cy="637507"/>
          </a:xfrm>
        </p:spPr>
        <p:txBody>
          <a:bodyPr lIns="0" rIns="0" anchor="b">
            <a:noAutofit/>
          </a:bodyPr>
          <a:lstStyle>
            <a:lvl1pPr algn="l">
              <a:defRPr sz="4000" b="0" i="0" cap="all" baseline="0">
                <a:solidFill>
                  <a:schemeClr val="bg1"/>
                </a:solidFill>
                <a:latin typeface="Sagona ExtraLight" panose="02020303050505020204" pitchFamily="18" charset="0"/>
              </a:defRPr>
            </a:lvl1pPr>
          </a:lstStyle>
          <a:p>
            <a:r>
              <a:rPr lang="en-US" dirty="0"/>
              <a:t>TITLE 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392622" y="4090902"/>
            <a:ext cx="4609683" cy="1484783"/>
          </a:xfrm>
        </p:spPr>
        <p:txBody>
          <a:bodyPr lIns="0" rIns="0" anchor="t">
            <a:normAutofit/>
          </a:bodyPr>
          <a:lstStyle>
            <a:lvl1pPr marL="0" indent="0">
              <a:lnSpc>
                <a:spcPct val="100000"/>
              </a:lnSpc>
              <a:buNone/>
              <a:defRPr sz="1400">
                <a:solidFill>
                  <a:schemeClr val="bg1"/>
                </a:solidFill>
                <a:latin typeface="+mj-lt"/>
              </a:defRPr>
            </a:lvl1pPr>
            <a:lvl2pPr marL="457200" indent="0">
              <a:lnSpc>
                <a:spcPct val="100000"/>
              </a:lnSpc>
              <a:buNone/>
              <a:defRPr sz="1400">
                <a:solidFill>
                  <a:schemeClr val="bg1"/>
                </a:solidFill>
                <a:latin typeface="+mj-lt"/>
              </a:defRPr>
            </a:lvl2pPr>
            <a:lvl3pPr marL="914400" indent="0">
              <a:lnSpc>
                <a:spcPct val="100000"/>
              </a:lnSpc>
              <a:buNone/>
              <a:defRPr sz="1400">
                <a:solidFill>
                  <a:schemeClr val="bg1"/>
                </a:solidFill>
                <a:latin typeface="+mj-lt"/>
              </a:defRPr>
            </a:lvl3pPr>
            <a:lvl4pPr marL="1371600" indent="0">
              <a:lnSpc>
                <a:spcPct val="100000"/>
              </a:lnSpc>
              <a:buNone/>
              <a:defRPr sz="1400">
                <a:solidFill>
                  <a:schemeClr val="bg1"/>
                </a:solidFill>
                <a:latin typeface="+mj-lt"/>
              </a:defRPr>
            </a:lvl4pPr>
            <a:lvl5pPr marL="1828800" indent="0">
              <a:lnSpc>
                <a:spcPct val="100000"/>
              </a:lnSpc>
              <a:buNone/>
              <a:defRPr sz="14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79F22032-BAB9-744C-B14E-54350BBD1C71}"/>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7353409"/>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Overview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2" y="339645"/>
            <a:ext cx="10219457"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Rectangle: Rounded Corners 16">
            <a:extLst>
              <a:ext uri="{FF2B5EF4-FFF2-40B4-BE49-F238E27FC236}">
                <a16:creationId xmlns:a16="http://schemas.microsoft.com/office/drawing/2014/main" id="{B3776AA3-9860-D247-8A43-85FD58FFFD43}"/>
              </a:ext>
            </a:extLst>
          </p:cNvPr>
          <p:cNvSpPr/>
          <p:nvPr/>
        </p:nvSpPr>
        <p:spPr>
          <a:xfrm>
            <a:off x="392622" y="229400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464682" y="2366353"/>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57" name="Rectangle: Rounded Corners 16">
            <a:extLst>
              <a:ext uri="{FF2B5EF4-FFF2-40B4-BE49-F238E27FC236}">
                <a16:creationId xmlns:a16="http://schemas.microsoft.com/office/drawing/2014/main" id="{F5244B71-4557-B64C-8C28-456C7623AE5B}"/>
              </a:ext>
            </a:extLst>
          </p:cNvPr>
          <p:cNvSpPr/>
          <p:nvPr userDrawn="1"/>
        </p:nvSpPr>
        <p:spPr>
          <a:xfrm>
            <a:off x="392622" y="3519693"/>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464682" y="3592038"/>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61" name="Rectangle: Rounded Corners 16">
            <a:extLst>
              <a:ext uri="{FF2B5EF4-FFF2-40B4-BE49-F238E27FC236}">
                <a16:creationId xmlns:a16="http://schemas.microsoft.com/office/drawing/2014/main" id="{1A5F3004-02A9-1E43-A3E5-8ABCD5ED1A1C}"/>
              </a:ext>
            </a:extLst>
          </p:cNvPr>
          <p:cNvSpPr/>
          <p:nvPr userDrawn="1"/>
        </p:nvSpPr>
        <p:spPr>
          <a:xfrm>
            <a:off x="392622" y="4784289"/>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464682" y="4856634"/>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98" name="Rectangle: Rounded Corners 16">
            <a:extLst>
              <a:ext uri="{FF2B5EF4-FFF2-40B4-BE49-F238E27FC236}">
                <a16:creationId xmlns:a16="http://schemas.microsoft.com/office/drawing/2014/main" id="{491E125D-06D1-A343-A3C9-CBC63A66CDC0}"/>
              </a:ext>
            </a:extLst>
          </p:cNvPr>
          <p:cNvSpPr/>
          <p:nvPr userDrawn="1"/>
        </p:nvSpPr>
        <p:spPr>
          <a:xfrm>
            <a:off x="5605550" y="229400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5683052" y="2366353"/>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100" name="Rectangle: Rounded Corners 16">
            <a:extLst>
              <a:ext uri="{FF2B5EF4-FFF2-40B4-BE49-F238E27FC236}">
                <a16:creationId xmlns:a16="http://schemas.microsoft.com/office/drawing/2014/main" id="{9DDF7684-5C6D-B344-A059-87C2BDD8657A}"/>
              </a:ext>
            </a:extLst>
          </p:cNvPr>
          <p:cNvSpPr/>
          <p:nvPr userDrawn="1"/>
        </p:nvSpPr>
        <p:spPr>
          <a:xfrm>
            <a:off x="5610992" y="3519693"/>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5683052" y="3592038"/>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102" name="Rectangle: Rounded Corners 16">
            <a:extLst>
              <a:ext uri="{FF2B5EF4-FFF2-40B4-BE49-F238E27FC236}">
                <a16:creationId xmlns:a16="http://schemas.microsoft.com/office/drawing/2014/main" id="{FE14D617-9285-9D4D-84E4-7BBD145B397E}"/>
              </a:ext>
            </a:extLst>
          </p:cNvPr>
          <p:cNvSpPr/>
          <p:nvPr userDrawn="1"/>
        </p:nvSpPr>
        <p:spPr>
          <a:xfrm>
            <a:off x="5610992" y="4784289"/>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5683052" y="4856634"/>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1222571" y="2512451"/>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1222570" y="2265592"/>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1222571" y="3745506"/>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1222570" y="3498647"/>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1222571" y="5006270"/>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1222570" y="4759411"/>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6500441" y="2512451"/>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6500441" y="2265592"/>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6500441" y="3745506"/>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6500441" y="3498647"/>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6500441" y="5006270"/>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6500441" y="4759411"/>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42" name="Straight Connector 41">
            <a:extLst>
              <a:ext uri="{FF2B5EF4-FFF2-40B4-BE49-F238E27FC236}">
                <a16:creationId xmlns:a16="http://schemas.microsoft.com/office/drawing/2014/main" id="{58A232C0-1AC5-164D-B8B6-CC8F07CF2E21}"/>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8186806"/>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Overview_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F93E56-30EE-384E-9A8A-090C645582DB}"/>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Rectangle: Rounded Corners 16">
            <a:extLst>
              <a:ext uri="{FF2B5EF4-FFF2-40B4-BE49-F238E27FC236}">
                <a16:creationId xmlns:a16="http://schemas.microsoft.com/office/drawing/2014/main" id="{B3776AA3-9860-D247-8A43-85FD58FFFD43}"/>
              </a:ext>
            </a:extLst>
          </p:cNvPr>
          <p:cNvSpPr/>
          <p:nvPr/>
        </p:nvSpPr>
        <p:spPr>
          <a:xfrm>
            <a:off x="392623" y="2356447"/>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464683" y="2428792"/>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57" name="Rectangle: Rounded Corners 16">
            <a:extLst>
              <a:ext uri="{FF2B5EF4-FFF2-40B4-BE49-F238E27FC236}">
                <a16:creationId xmlns:a16="http://schemas.microsoft.com/office/drawing/2014/main" id="{F5244B71-4557-B64C-8C28-456C7623AE5B}"/>
              </a:ext>
            </a:extLst>
          </p:cNvPr>
          <p:cNvSpPr/>
          <p:nvPr userDrawn="1"/>
        </p:nvSpPr>
        <p:spPr>
          <a:xfrm>
            <a:off x="392623" y="3582132"/>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464683" y="3654477"/>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61" name="Rectangle: Rounded Corners 16">
            <a:extLst>
              <a:ext uri="{FF2B5EF4-FFF2-40B4-BE49-F238E27FC236}">
                <a16:creationId xmlns:a16="http://schemas.microsoft.com/office/drawing/2014/main" id="{1A5F3004-02A9-1E43-A3E5-8ABCD5ED1A1C}"/>
              </a:ext>
            </a:extLst>
          </p:cNvPr>
          <p:cNvSpPr/>
          <p:nvPr userDrawn="1"/>
        </p:nvSpPr>
        <p:spPr>
          <a:xfrm>
            <a:off x="392623" y="484672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464683" y="4919073"/>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98" name="Rectangle: Rounded Corners 16">
            <a:extLst>
              <a:ext uri="{FF2B5EF4-FFF2-40B4-BE49-F238E27FC236}">
                <a16:creationId xmlns:a16="http://schemas.microsoft.com/office/drawing/2014/main" id="{491E125D-06D1-A343-A3C9-CBC63A66CDC0}"/>
              </a:ext>
            </a:extLst>
          </p:cNvPr>
          <p:cNvSpPr/>
          <p:nvPr userDrawn="1"/>
        </p:nvSpPr>
        <p:spPr>
          <a:xfrm>
            <a:off x="6472581" y="2356447"/>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6544641" y="2428792"/>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100" name="Rectangle: Rounded Corners 16">
            <a:extLst>
              <a:ext uri="{FF2B5EF4-FFF2-40B4-BE49-F238E27FC236}">
                <a16:creationId xmlns:a16="http://schemas.microsoft.com/office/drawing/2014/main" id="{9DDF7684-5C6D-B344-A059-87C2BDD8657A}"/>
              </a:ext>
            </a:extLst>
          </p:cNvPr>
          <p:cNvSpPr/>
          <p:nvPr userDrawn="1"/>
        </p:nvSpPr>
        <p:spPr>
          <a:xfrm>
            <a:off x="6472581" y="3582132"/>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6544641" y="3654477"/>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102" name="Rectangle: Rounded Corners 16">
            <a:extLst>
              <a:ext uri="{FF2B5EF4-FFF2-40B4-BE49-F238E27FC236}">
                <a16:creationId xmlns:a16="http://schemas.microsoft.com/office/drawing/2014/main" id="{FE14D617-9285-9D4D-84E4-7BBD145B397E}"/>
              </a:ext>
            </a:extLst>
          </p:cNvPr>
          <p:cNvSpPr/>
          <p:nvPr userDrawn="1"/>
        </p:nvSpPr>
        <p:spPr>
          <a:xfrm>
            <a:off x="6472581" y="484672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6544641" y="4919073"/>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1213862" y="2574890"/>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1213862" y="2328032"/>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1213862" y="3807945"/>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1213862" y="3561087"/>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1213862" y="5068709"/>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1213862" y="4821851"/>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7358765" y="2574890"/>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7358764" y="2328032"/>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7358765" y="3807945"/>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7358764" y="3561087"/>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7358765" y="5068709"/>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7358764" y="4821851"/>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802700433"/>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Overview_4">
    <p:spTree>
      <p:nvGrpSpPr>
        <p:cNvPr id="1" name=""/>
        <p:cNvGrpSpPr/>
        <p:nvPr/>
      </p:nvGrpSpPr>
      <p:grpSpPr>
        <a:xfrm>
          <a:off x="0" y="0"/>
          <a:ext cx="0" cy="0"/>
          <a:chOff x="0" y="0"/>
          <a:chExt cx="0" cy="0"/>
        </a:xfrm>
      </p:grpSpPr>
      <p:sp>
        <p:nvSpPr>
          <p:cNvPr id="40" name="Picture Placeholder 5">
            <a:extLst>
              <a:ext uri="{FF2B5EF4-FFF2-40B4-BE49-F238E27FC236}">
                <a16:creationId xmlns:a16="http://schemas.microsoft.com/office/drawing/2014/main" id="{D2B2CC15-A5D6-7646-B184-255F86FB708E}"/>
              </a:ext>
            </a:extLst>
          </p:cNvPr>
          <p:cNvSpPr>
            <a:spLocks noGrp="1"/>
          </p:cNvSpPr>
          <p:nvPr>
            <p:ph type="pic" sz="quarter" idx="41"/>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solidFill>
                  <a:schemeClr val="bg1"/>
                </a:solidFill>
              </a:defRPr>
            </a:lvl1pPr>
          </a:lstStyle>
          <a:p>
            <a:r>
              <a:rPr lang="en-US"/>
              <a:t>Click icon to add picture</a:t>
            </a:r>
            <a:endParaRPr lang="en-US"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8F9F391E-143D-F948-ADAE-29AEA3C1EBFB}" type="datetimeFigureOut">
              <a:rPr lang="en-US" smtClean="0">
                <a:solidFill>
                  <a:prstClr val="white"/>
                </a:solidFill>
              </a:rPr>
              <a:pPr/>
              <a:t>10/28/2024</a:t>
            </a:fld>
            <a:endParaRPr lang="en-US" dirty="0">
              <a:solidFill>
                <a:prstClr val="white"/>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lvl1pPr>
              <a:defRPr>
                <a:solidFill>
                  <a:schemeClr val="bg1"/>
                </a:solidFill>
              </a:defRPr>
            </a:lvl1pPr>
          </a:lstStyle>
          <a:p>
            <a:fld id="{31FEFF75-79D2-EE46-877B-299D1510E681}" type="slidenum">
              <a:rPr lang="en-US" smtClean="0">
                <a:solidFill>
                  <a:prstClr val="white"/>
                </a:solidFill>
              </a:rPr>
              <a:pPr/>
              <a:t>‹#›</a:t>
            </a:fld>
            <a:endParaRPr lang="en-US" dirty="0">
              <a:solidFill>
                <a:prstClr val="white"/>
              </a:solidFill>
            </a:endParaRPr>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48661" y="339645"/>
            <a:ext cx="10113030"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1730896" y="2366353"/>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1730896" y="3592038"/>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1730896" y="4856634"/>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6949266" y="2366353"/>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6949266" y="3592038"/>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6949266" y="4856634"/>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2488785" y="2512451"/>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2488784" y="2265592"/>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2488785" y="3745506"/>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2488784" y="3498647"/>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2488785" y="5006270"/>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2488784" y="4759411"/>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7766655" y="2512451"/>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7766655" y="2265592"/>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7766655" y="3745506"/>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7766655" y="3498647"/>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7766655" y="5006270"/>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7766655" y="4759411"/>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41" name="Straight Connector 40">
            <a:extLst>
              <a:ext uri="{FF2B5EF4-FFF2-40B4-BE49-F238E27FC236}">
                <a16:creationId xmlns:a16="http://schemas.microsoft.com/office/drawing/2014/main" id="{2D604C81-B013-4641-9B16-5E9ECBD30CBA}"/>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2349064"/>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Overview_5">
    <p:spTree>
      <p:nvGrpSpPr>
        <p:cNvPr id="1" name=""/>
        <p:cNvGrpSpPr/>
        <p:nvPr/>
      </p:nvGrpSpPr>
      <p:grpSpPr>
        <a:xfrm>
          <a:off x="0" y="0"/>
          <a:ext cx="0" cy="0"/>
          <a:chOff x="0" y="0"/>
          <a:chExt cx="0" cy="0"/>
        </a:xfrm>
      </p:grpSpPr>
      <p:sp>
        <p:nvSpPr>
          <p:cNvPr id="40" name="Picture Placeholder 5">
            <a:extLst>
              <a:ext uri="{FF2B5EF4-FFF2-40B4-BE49-F238E27FC236}">
                <a16:creationId xmlns:a16="http://schemas.microsoft.com/office/drawing/2014/main" id="{C76CA39F-4826-EC4A-B911-A0B38E489269}"/>
              </a:ext>
            </a:extLst>
          </p:cNvPr>
          <p:cNvSpPr>
            <a:spLocks noGrp="1"/>
          </p:cNvSpPr>
          <p:nvPr>
            <p:ph type="pic" sz="quarter" idx="41"/>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solidFill>
                  <a:schemeClr val="bg1"/>
                </a:solidFill>
              </a:defRPr>
            </a:lvl1pPr>
          </a:lstStyle>
          <a:p>
            <a:r>
              <a:rPr lang="en-US"/>
              <a:t>Click icon to add picture</a:t>
            </a:r>
            <a:endParaRPr lang="en-US"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8F9F391E-143D-F948-ADAE-29AEA3C1EBFB}" type="datetimeFigureOut">
              <a:rPr lang="en-US" smtClean="0">
                <a:solidFill>
                  <a:prstClr val="white"/>
                </a:solidFill>
              </a:rPr>
              <a:pPr/>
              <a:t>10/28/2024</a:t>
            </a:fld>
            <a:endParaRPr lang="en-US" dirty="0">
              <a:solidFill>
                <a:prstClr val="white"/>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US" dirty="0">
              <a:solidFill>
                <a:prstClr val="white"/>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31FEFF75-79D2-EE46-877B-299D1510E681}" type="slidenum">
              <a:rPr lang="en-US" smtClean="0">
                <a:solidFill>
                  <a:prstClr val="white"/>
                </a:solidFill>
              </a:rPr>
              <a:pPr/>
              <a:t>‹#›</a:t>
            </a:fld>
            <a:endParaRPr lang="en-US" dirty="0">
              <a:solidFill>
                <a:prstClr val="white"/>
              </a:solidFill>
            </a:endParaRPr>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974810"/>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F93E56-30EE-384E-9A8A-090C645582DB}"/>
              </a:ext>
            </a:extLst>
          </p:cNvPr>
          <p:cNvCxnSpPr>
            <a:cxnSpLocks/>
          </p:cNvCxnSpPr>
          <p:nvPr userDrawn="1"/>
        </p:nvCxnSpPr>
        <p:spPr>
          <a:xfrm>
            <a:off x="392623" y="2038081"/>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464683" y="2215464"/>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464683" y="3441149"/>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464683" y="4705745"/>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6544641" y="2215464"/>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6544641" y="3441149"/>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6544641" y="4705745"/>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1213862" y="2361562"/>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1213862" y="2114704"/>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1213862" y="3594617"/>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1213862" y="3347759"/>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1213862" y="4855381"/>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1213862" y="4608523"/>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7358765" y="2361562"/>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7358764" y="2114704"/>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7358765" y="3594617"/>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7358764" y="3347759"/>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7358765" y="4855381"/>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7358764" y="4608523"/>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79" name="Straight Connector 78">
            <a:extLst>
              <a:ext uri="{FF2B5EF4-FFF2-40B4-BE49-F238E27FC236}">
                <a16:creationId xmlns:a16="http://schemas.microsoft.com/office/drawing/2014/main" id="{6AF7CBB0-F32C-B84C-AEEA-FA0944BBB865}"/>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64993"/>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1566886013"/>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407355168"/>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240270952"/>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16260523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_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6" name="Title 1">
            <a:extLst>
              <a:ext uri="{FF2B5EF4-FFF2-40B4-BE49-F238E27FC236}">
                <a16:creationId xmlns:a16="http://schemas.microsoft.com/office/drawing/2014/main" id="{89CD5966-5C30-E943-A71E-F48460A377D6}"/>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8" name="Content Placeholder 2">
            <a:extLst>
              <a:ext uri="{FF2B5EF4-FFF2-40B4-BE49-F238E27FC236}">
                <a16:creationId xmlns:a16="http://schemas.microsoft.com/office/drawing/2014/main" id="{CF969977-F5DB-3A45-9E9E-556F0938C059}"/>
              </a:ext>
            </a:extLst>
          </p:cNvPr>
          <p:cNvSpPr>
            <a:spLocks noGrp="1"/>
          </p:cNvSpPr>
          <p:nvPr>
            <p:ph sz="half" idx="1"/>
          </p:nvPr>
        </p:nvSpPr>
        <p:spPr>
          <a:xfrm>
            <a:off x="392623" y="2330824"/>
            <a:ext cx="5181600"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36D6BBCB-7852-8449-BC02-C5471A775B24}"/>
              </a:ext>
            </a:extLst>
          </p:cNvPr>
          <p:cNvSpPr>
            <a:spLocks noGrp="1"/>
          </p:cNvSpPr>
          <p:nvPr>
            <p:ph sz="half" idx="2"/>
          </p:nvPr>
        </p:nvSpPr>
        <p:spPr>
          <a:xfrm>
            <a:off x="6172200" y="2330824"/>
            <a:ext cx="5181600"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725055FA-EC63-034E-B383-78552FAEA374}"/>
              </a:ext>
            </a:extLst>
          </p:cNvPr>
          <p:cNvSpPr>
            <a:spLocks noGrp="1"/>
          </p:cNvSpPr>
          <p:nvPr>
            <p:ph type="body" idx="13"/>
          </p:nvPr>
        </p:nvSpPr>
        <p:spPr>
          <a:xfrm>
            <a:off x="392623" y="1468740"/>
            <a:ext cx="5157787"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Text Placeholder 4">
            <a:extLst>
              <a:ext uri="{FF2B5EF4-FFF2-40B4-BE49-F238E27FC236}">
                <a16:creationId xmlns:a16="http://schemas.microsoft.com/office/drawing/2014/main" id="{163F1262-F0B7-5B4F-A1EE-7A2D9835E6EC}"/>
              </a:ext>
            </a:extLst>
          </p:cNvPr>
          <p:cNvSpPr>
            <a:spLocks noGrp="1"/>
          </p:cNvSpPr>
          <p:nvPr>
            <p:ph type="body" sz="quarter" idx="3"/>
          </p:nvPr>
        </p:nvSpPr>
        <p:spPr>
          <a:xfrm>
            <a:off x="6172200" y="1468740"/>
            <a:ext cx="5183188"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13" name="Straight Connector 12">
            <a:extLst>
              <a:ext uri="{FF2B5EF4-FFF2-40B4-BE49-F238E27FC236}">
                <a16:creationId xmlns:a16="http://schemas.microsoft.com/office/drawing/2014/main" id="{55F5877A-6F1B-5C4C-8792-78CDE344D0E0}"/>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3174437"/>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1267136226"/>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795292738"/>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0F634-FEAD-4656-9675-A98CC0F354FF}" type="datetimeFigureOut">
              <a:rPr lang="en-US" smtClean="0">
                <a:solidFill>
                  <a:prstClr val="black">
                    <a:tint val="75000"/>
                  </a:prstClr>
                </a:solidFill>
              </a:rPr>
              <a:pPr/>
              <a:t>10/28/2024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58398D3-970D-4AB6-9ACE-B07A664D6C90}" type="slidenum">
              <a:rPr lang="en-US" smtClean="0"/>
              <a:pPr/>
              <a:t>‹#›</a:t>
            </a:fld>
            <a:endParaRPr lang="en-US"/>
          </a:p>
        </p:txBody>
      </p:sp>
    </p:spTree>
    <p:extLst>
      <p:ext uri="{BB962C8B-B14F-4D97-AF65-F5344CB8AC3E}">
        <p14:creationId xmlns:p14="http://schemas.microsoft.com/office/powerpoint/2010/main" val="173852099"/>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3737916832"/>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1756982745"/>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2801526190"/>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2C6627B-E4D5-2947-8E88-B84039729B99}"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1544891803"/>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2314698943"/>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2C6627B-E4D5-2947-8E88-B84039729B99}"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2648224440"/>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22743531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_5">
    <p:spTree>
      <p:nvGrpSpPr>
        <p:cNvPr id="1" name=""/>
        <p:cNvGrpSpPr/>
        <p:nvPr/>
      </p:nvGrpSpPr>
      <p:grpSpPr>
        <a:xfrm>
          <a:off x="0" y="0"/>
          <a:ext cx="0" cy="0"/>
          <a:chOff x="0" y="0"/>
          <a:chExt cx="0" cy="0"/>
        </a:xfrm>
      </p:grpSpPr>
      <p:sp>
        <p:nvSpPr>
          <p:cNvPr id="12" name="Picture Placeholder 5">
            <a:extLst>
              <a:ext uri="{FF2B5EF4-FFF2-40B4-BE49-F238E27FC236}">
                <a16:creationId xmlns:a16="http://schemas.microsoft.com/office/drawing/2014/main" id="{C5233AE2-5078-C34D-8EAD-6F7B344F5241}"/>
              </a:ext>
            </a:extLst>
          </p:cNvPr>
          <p:cNvSpPr>
            <a:spLocks noGrp="1"/>
          </p:cNvSpPr>
          <p:nvPr>
            <p:ph type="pic" sz="quarter" idx="15"/>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cxnSp>
        <p:nvCxnSpPr>
          <p:cNvPr id="14" name="Straight Connector 13">
            <a:extLst>
              <a:ext uri="{FF2B5EF4-FFF2-40B4-BE49-F238E27FC236}">
                <a16:creationId xmlns:a16="http://schemas.microsoft.com/office/drawing/2014/main" id="{24699EEF-FB75-1A46-B6B6-39CCF65A9EA4}"/>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6" name="Title 1">
            <a:extLst>
              <a:ext uri="{FF2B5EF4-FFF2-40B4-BE49-F238E27FC236}">
                <a16:creationId xmlns:a16="http://schemas.microsoft.com/office/drawing/2014/main" id="{89CD5966-5C30-E943-A71E-F48460A377D6}"/>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sp>
        <p:nvSpPr>
          <p:cNvPr id="8" name="Content Placeholder 2">
            <a:extLst>
              <a:ext uri="{FF2B5EF4-FFF2-40B4-BE49-F238E27FC236}">
                <a16:creationId xmlns:a16="http://schemas.microsoft.com/office/drawing/2014/main" id="{CF969977-F5DB-3A45-9E9E-556F0938C059}"/>
              </a:ext>
            </a:extLst>
          </p:cNvPr>
          <p:cNvSpPr>
            <a:spLocks noGrp="1"/>
          </p:cNvSpPr>
          <p:nvPr>
            <p:ph sz="half" idx="1"/>
          </p:nvPr>
        </p:nvSpPr>
        <p:spPr>
          <a:xfrm>
            <a:off x="392623" y="2330824"/>
            <a:ext cx="5181600" cy="3846139"/>
          </a:xfrm>
        </p:spPr>
        <p:txBody>
          <a:bodyPr>
            <a:normAutofit/>
          </a:bodyPr>
          <a:lstStyle>
            <a:lvl1pPr>
              <a:lnSpc>
                <a:spcPct val="100000"/>
              </a:lnSpc>
              <a:defRPr sz="1600">
                <a:solidFill>
                  <a:schemeClr val="bg1"/>
                </a:solidFill>
                <a:latin typeface="+mj-lt"/>
                <a:cs typeface="Calibri" panose="020F0502020204030204" pitchFamily="34" charset="0"/>
              </a:defRPr>
            </a:lvl1pPr>
            <a:lvl2pPr>
              <a:lnSpc>
                <a:spcPct val="100000"/>
              </a:lnSpc>
              <a:defRPr sz="1600">
                <a:solidFill>
                  <a:schemeClr val="bg1"/>
                </a:solidFill>
                <a:latin typeface="+mj-lt"/>
                <a:cs typeface="Calibri" panose="020F0502020204030204" pitchFamily="34" charset="0"/>
              </a:defRPr>
            </a:lvl2pPr>
            <a:lvl3pPr>
              <a:lnSpc>
                <a:spcPct val="100000"/>
              </a:lnSpc>
              <a:defRPr sz="1600">
                <a:solidFill>
                  <a:schemeClr val="bg1"/>
                </a:solidFill>
                <a:latin typeface="+mj-lt"/>
                <a:cs typeface="Calibri" panose="020F0502020204030204" pitchFamily="34" charset="0"/>
              </a:defRPr>
            </a:lvl3pPr>
            <a:lvl4pPr>
              <a:lnSpc>
                <a:spcPct val="100000"/>
              </a:lnSpc>
              <a:defRPr sz="1600">
                <a:solidFill>
                  <a:schemeClr val="bg1"/>
                </a:solidFill>
                <a:latin typeface="+mj-lt"/>
                <a:cs typeface="Calibri" panose="020F0502020204030204" pitchFamily="34" charset="0"/>
              </a:defRPr>
            </a:lvl4pPr>
            <a:lvl5pPr>
              <a:lnSpc>
                <a:spcPct val="100000"/>
              </a:lnSpc>
              <a:defRPr sz="1600">
                <a:solidFill>
                  <a:schemeClr val="bg1"/>
                </a:solidFill>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36D6BBCB-7852-8449-BC02-C5471A775B24}"/>
              </a:ext>
            </a:extLst>
          </p:cNvPr>
          <p:cNvSpPr>
            <a:spLocks noGrp="1"/>
          </p:cNvSpPr>
          <p:nvPr>
            <p:ph sz="half" idx="2"/>
          </p:nvPr>
        </p:nvSpPr>
        <p:spPr>
          <a:xfrm>
            <a:off x="6172200" y="2330824"/>
            <a:ext cx="5181600" cy="3846139"/>
          </a:xfrm>
        </p:spPr>
        <p:txBody>
          <a:bodyPr>
            <a:normAutofit/>
          </a:bodyPr>
          <a:lstStyle>
            <a:lvl1pPr>
              <a:lnSpc>
                <a:spcPct val="100000"/>
              </a:lnSpc>
              <a:defRPr sz="1600">
                <a:solidFill>
                  <a:schemeClr val="bg1"/>
                </a:solidFill>
                <a:latin typeface="+mj-lt"/>
                <a:cs typeface="Calibri" panose="020F0502020204030204" pitchFamily="34" charset="0"/>
              </a:defRPr>
            </a:lvl1pPr>
            <a:lvl2pPr>
              <a:lnSpc>
                <a:spcPct val="100000"/>
              </a:lnSpc>
              <a:defRPr sz="1600">
                <a:solidFill>
                  <a:schemeClr val="bg1"/>
                </a:solidFill>
                <a:latin typeface="+mj-lt"/>
                <a:cs typeface="Calibri" panose="020F0502020204030204" pitchFamily="34" charset="0"/>
              </a:defRPr>
            </a:lvl2pPr>
            <a:lvl3pPr>
              <a:lnSpc>
                <a:spcPct val="100000"/>
              </a:lnSpc>
              <a:defRPr sz="1600">
                <a:solidFill>
                  <a:schemeClr val="bg1"/>
                </a:solidFill>
                <a:latin typeface="+mj-lt"/>
                <a:cs typeface="Calibri" panose="020F0502020204030204" pitchFamily="34" charset="0"/>
              </a:defRPr>
            </a:lvl3pPr>
            <a:lvl4pPr>
              <a:lnSpc>
                <a:spcPct val="100000"/>
              </a:lnSpc>
              <a:defRPr sz="1600">
                <a:solidFill>
                  <a:schemeClr val="bg1"/>
                </a:solidFill>
                <a:latin typeface="+mj-lt"/>
                <a:cs typeface="Calibri" panose="020F0502020204030204" pitchFamily="34" charset="0"/>
              </a:defRPr>
            </a:lvl4pPr>
            <a:lvl5pPr>
              <a:lnSpc>
                <a:spcPct val="100000"/>
              </a:lnSpc>
              <a:defRPr sz="1600">
                <a:solidFill>
                  <a:schemeClr val="bg1"/>
                </a:solidFill>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725055FA-EC63-034E-B383-78552FAEA374}"/>
              </a:ext>
            </a:extLst>
          </p:cNvPr>
          <p:cNvSpPr>
            <a:spLocks noGrp="1"/>
          </p:cNvSpPr>
          <p:nvPr>
            <p:ph type="body" idx="13"/>
          </p:nvPr>
        </p:nvSpPr>
        <p:spPr>
          <a:xfrm>
            <a:off x="392623" y="1468740"/>
            <a:ext cx="5157787" cy="823912"/>
          </a:xfrm>
        </p:spPr>
        <p:txBody>
          <a:bodyPr anchor="b">
            <a:normAutofit/>
          </a:bodyPr>
          <a:lstStyle>
            <a:lvl1pPr marL="0" indent="0">
              <a:buNone/>
              <a:defRPr sz="2800" b="1">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Text Placeholder 4">
            <a:extLst>
              <a:ext uri="{FF2B5EF4-FFF2-40B4-BE49-F238E27FC236}">
                <a16:creationId xmlns:a16="http://schemas.microsoft.com/office/drawing/2014/main" id="{163F1262-F0B7-5B4F-A1EE-7A2D9835E6EC}"/>
              </a:ext>
            </a:extLst>
          </p:cNvPr>
          <p:cNvSpPr>
            <a:spLocks noGrp="1"/>
          </p:cNvSpPr>
          <p:nvPr>
            <p:ph type="body" sz="quarter" idx="3"/>
          </p:nvPr>
        </p:nvSpPr>
        <p:spPr>
          <a:xfrm>
            <a:off x="6172200" y="1468740"/>
            <a:ext cx="5183188" cy="823912"/>
          </a:xfrm>
        </p:spPr>
        <p:txBody>
          <a:bodyPr anchor="b">
            <a:normAutofit/>
          </a:bodyPr>
          <a:lstStyle>
            <a:lvl1pPr marL="0" indent="0">
              <a:buNone/>
              <a:defRPr sz="2800" b="1">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13" name="Straight Connector 12">
            <a:extLst>
              <a:ext uri="{FF2B5EF4-FFF2-40B4-BE49-F238E27FC236}">
                <a16:creationId xmlns:a16="http://schemas.microsoft.com/office/drawing/2014/main" id="{55F5877A-6F1B-5C4C-8792-78CDE344D0E0}"/>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5829566"/>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2358731355"/>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3963560555"/>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userDrawn="1">
  <p:cSld name="Presentation Title_4">
    <p:bg>
      <p:bgPr>
        <a:solidFill>
          <a:schemeClr val="accent4">
            <a:lumMod val="50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1134319" y="0"/>
            <a:ext cx="11057681"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cxnSp>
        <p:nvCxnSpPr>
          <p:cNvPr id="3" name="Straight Connector 2">
            <a:extLst>
              <a:ext uri="{FF2B5EF4-FFF2-40B4-BE49-F238E27FC236}">
                <a16:creationId xmlns:a16="http://schemas.microsoft.com/office/drawing/2014/main" id="{A9525627-537D-D740-918D-FD8895672A9F}"/>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Sagona ExtraLight" panose="020203030505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2972808319"/>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userDrawn="1">
  <p:cSld name="Title and Content_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27322" y="1507066"/>
            <a:ext cx="10134371"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3325401"/>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userDrawn="1">
  <p:cSld name="Divider Slide_4">
    <p:bg>
      <p:bgPr>
        <a:solidFill>
          <a:schemeClr val="accent4">
            <a:lumMod val="50000"/>
          </a:schemeClr>
        </a:solidFill>
        <a:effectLst/>
      </p:bgPr>
    </p:bg>
    <p:spTree>
      <p:nvGrpSpPr>
        <p:cNvPr id="1" name=""/>
        <p:cNvGrpSpPr/>
        <p:nvPr/>
      </p:nvGrpSpPr>
      <p:grpSpPr>
        <a:xfrm>
          <a:off x="0" y="0"/>
          <a:ext cx="0" cy="0"/>
          <a:chOff x="0" y="0"/>
          <a:chExt cx="0" cy="0"/>
        </a:xfrm>
      </p:grpSpPr>
      <p:pic>
        <p:nvPicPr>
          <p:cNvPr id="7" name="Picture Placeholder 21" descr="Woman on tablet ">
            <a:extLst>
              <a:ext uri="{FF2B5EF4-FFF2-40B4-BE49-F238E27FC236}">
                <a16:creationId xmlns:a16="http://schemas.microsoft.com/office/drawing/2014/main" id="{79F82B97-E9C9-C740-AE3A-A0BB4822DD8F}"/>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1124487" y="0"/>
            <a:ext cx="11067514" cy="6858000"/>
          </a:xfrm>
          <a:prstGeom prst="rect">
            <a:avLst/>
          </a:prstGeom>
          <a:solidFill>
            <a:schemeClr val="tx1"/>
          </a:solidFill>
        </p:spPr>
      </p:pic>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1124487" y="-1"/>
            <a:ext cx="11067514"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Sagona ExtraLight" panose="02020303050505020204" pitchFamily="18" charset="0"/>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6C4B436F-A511-A141-900B-BA20A19A1BCE}"/>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5390423"/>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Presentation Title_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2946" y="0"/>
            <a:ext cx="6098946"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6487905" y="5286196"/>
            <a:ext cx="4179375" cy="356462"/>
          </a:xfrm>
        </p:spPr>
        <p:txBody>
          <a:bodyPr lIns="0" rIns="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6487905" y="2715790"/>
            <a:ext cx="4179376" cy="2387600"/>
          </a:xfrm>
        </p:spPr>
        <p:txBody>
          <a:bodyPr lIns="0" rIns="0" anchor="b">
            <a:normAutofit/>
          </a:bodyPr>
          <a:lstStyle>
            <a:lvl1pPr algn="r">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ED7A90A1-A930-7E45-A0C6-7B528BC17B68}"/>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0523410"/>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Presentation Title_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6093055" y="0"/>
            <a:ext cx="6098946"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cxnSp>
        <p:nvCxnSpPr>
          <p:cNvPr id="3" name="Straight Connector 2">
            <a:extLst>
              <a:ext uri="{FF2B5EF4-FFF2-40B4-BE49-F238E27FC236}">
                <a16:creationId xmlns:a16="http://schemas.microsoft.com/office/drawing/2014/main" id="{A9525627-537D-D740-918D-FD8895672A9F}"/>
              </a:ext>
            </a:extLst>
          </p:cNvPr>
          <p:cNvCxnSpPr>
            <a:cxnSpLocks/>
          </p:cNvCxnSpPr>
          <p:nvPr userDrawn="1"/>
        </p:nvCxnSpPr>
        <p:spPr>
          <a:xfrm>
            <a:off x="0" y="1720312"/>
            <a:ext cx="60930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866902801"/>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Presentation Title_5">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0" y="0"/>
            <a:ext cx="12192001"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Sagona ExtraLight" panose="02020303050505020204" pitchFamily="18" charset="0"/>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DB4FF4E3-951F-F040-800F-0DDAC2CCC507}"/>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328679"/>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Title and Content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011521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392624" y="1507066"/>
            <a:ext cx="10115221"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A21F7CE-A4E6-574A-B490-8FC432772886}"/>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4931957"/>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Title and Content_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392624" y="1507066"/>
            <a:ext cx="11369070"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F93E56-30EE-384E-9A8A-090C645582DB}"/>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41835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_2">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92623" y="588936"/>
            <a:ext cx="11432584" cy="5976637"/>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cxnSp>
        <p:nvCxnSpPr>
          <p:cNvPr id="5" name="Straight Connector 4">
            <a:extLst>
              <a:ext uri="{FF2B5EF4-FFF2-40B4-BE49-F238E27FC236}">
                <a16:creationId xmlns:a16="http://schemas.microsoft.com/office/drawing/2014/main" id="{2C41291C-383F-CF4B-AB8E-2B40741A62AF}"/>
              </a:ext>
            </a:extLst>
          </p:cNvPr>
          <p:cNvCxnSpPr>
            <a:cxnSpLocks/>
          </p:cNvCxnSpPr>
          <p:nvPr userDrawn="1"/>
        </p:nvCxnSpPr>
        <p:spPr>
          <a:xfrm>
            <a:off x="0" y="292426"/>
            <a:ext cx="1219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34C5937-11C0-4E5A-867C-7AB68EA532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17830033"/>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Title and Content_4">
    <p:spTree>
      <p:nvGrpSpPr>
        <p:cNvPr id="1" name=""/>
        <p:cNvGrpSpPr/>
        <p:nvPr/>
      </p:nvGrpSpPr>
      <p:grpSpPr>
        <a:xfrm>
          <a:off x="0" y="0"/>
          <a:ext cx="0" cy="0"/>
          <a:chOff x="0" y="0"/>
          <a:chExt cx="0" cy="0"/>
        </a:xfrm>
      </p:grpSpPr>
      <p:sp>
        <p:nvSpPr>
          <p:cNvPr id="12" name="Picture Placeholder 5">
            <a:extLst>
              <a:ext uri="{FF2B5EF4-FFF2-40B4-BE49-F238E27FC236}">
                <a16:creationId xmlns:a16="http://schemas.microsoft.com/office/drawing/2014/main" id="{91DF7114-976E-3345-A7C4-77F951EA42C4}"/>
              </a:ext>
            </a:extLst>
          </p:cNvPr>
          <p:cNvSpPr>
            <a:spLocks noGrp="1"/>
          </p:cNvSpPr>
          <p:nvPr>
            <p:ph type="pic" sz="quarter" idx="15"/>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27322" y="1507066"/>
            <a:ext cx="10134371" cy="4849283"/>
          </a:xfrm>
        </p:spPr>
        <p:txBody>
          <a:bodyPr lIns="0" rIns="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7460537"/>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Title and Content_5">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CCA2E80D-B045-2346-9C1F-70BFBD4AF7BA}"/>
              </a:ext>
            </a:extLst>
          </p:cNvPr>
          <p:cNvSpPr>
            <a:spLocks noGrp="1"/>
          </p:cNvSpPr>
          <p:nvPr>
            <p:ph type="pic" sz="quarter" idx="15"/>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392624" y="1507066"/>
            <a:ext cx="11369070" cy="4849283"/>
          </a:xfrm>
        </p:spPr>
        <p:txBody>
          <a:bodyPr lIns="0" rIns="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40B4699-8C04-D74B-BFAF-27221E81DEBB}"/>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672798"/>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Divider Slide_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0" y="1215342"/>
            <a:ext cx="5822209" cy="4427316"/>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10" name="Text Placeholder 2">
            <a:extLst>
              <a:ext uri="{FF2B5EF4-FFF2-40B4-BE49-F238E27FC236}">
                <a16:creationId xmlns:a16="http://schemas.microsoft.com/office/drawing/2014/main" id="{01B97752-63E3-7E41-86AA-8084AC3E48D7}"/>
              </a:ext>
            </a:extLst>
          </p:cNvPr>
          <p:cNvSpPr>
            <a:spLocks noGrp="1"/>
          </p:cNvSpPr>
          <p:nvPr>
            <p:ph type="body" idx="13" hasCustomPrompt="1"/>
          </p:nvPr>
        </p:nvSpPr>
        <p:spPr>
          <a:xfrm>
            <a:off x="6487905" y="5286196"/>
            <a:ext cx="4179375" cy="356462"/>
          </a:xfrm>
        </p:spPr>
        <p:txBody>
          <a:bodyPr lIns="0" rIns="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11" name="Title 1">
            <a:extLst>
              <a:ext uri="{FF2B5EF4-FFF2-40B4-BE49-F238E27FC236}">
                <a16:creationId xmlns:a16="http://schemas.microsoft.com/office/drawing/2014/main" id="{B45521CA-473D-274E-A252-50E49A3EFD16}"/>
              </a:ext>
            </a:extLst>
          </p:cNvPr>
          <p:cNvSpPr>
            <a:spLocks noGrp="1"/>
          </p:cNvSpPr>
          <p:nvPr>
            <p:ph type="ctrTitle"/>
          </p:nvPr>
        </p:nvSpPr>
        <p:spPr>
          <a:xfrm>
            <a:off x="6487905" y="2715790"/>
            <a:ext cx="4179376" cy="2387600"/>
          </a:xfrm>
        </p:spPr>
        <p:txBody>
          <a:bodyPr lIns="0" rIns="0" anchor="b">
            <a:normAutofit/>
          </a:bodyPr>
          <a:lstStyle>
            <a:lvl1pPr algn="r">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E71328B3-338C-BB43-A9F5-AACCE2E54E86}"/>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609087"/>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Divider Slide_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0" y="1928264"/>
            <a:ext cx="5822209" cy="4427316"/>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10" name="Text Placeholder 2">
            <a:extLst>
              <a:ext uri="{FF2B5EF4-FFF2-40B4-BE49-F238E27FC236}">
                <a16:creationId xmlns:a16="http://schemas.microsoft.com/office/drawing/2014/main" id="{01B97752-63E3-7E41-86AA-8084AC3E48D7}"/>
              </a:ext>
            </a:extLst>
          </p:cNvPr>
          <p:cNvSpPr>
            <a:spLocks noGrp="1"/>
          </p:cNvSpPr>
          <p:nvPr>
            <p:ph type="body" idx="13" hasCustomPrompt="1"/>
          </p:nvPr>
        </p:nvSpPr>
        <p:spPr>
          <a:xfrm>
            <a:off x="6487905" y="4498670"/>
            <a:ext cx="4179375" cy="356462"/>
          </a:xfrm>
        </p:spPr>
        <p:txBody>
          <a:bodyPr lIns="0" rIns="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11" name="Title 1">
            <a:extLst>
              <a:ext uri="{FF2B5EF4-FFF2-40B4-BE49-F238E27FC236}">
                <a16:creationId xmlns:a16="http://schemas.microsoft.com/office/drawing/2014/main" id="{B45521CA-473D-274E-A252-50E49A3EFD16}"/>
              </a:ext>
            </a:extLst>
          </p:cNvPr>
          <p:cNvSpPr>
            <a:spLocks noGrp="1"/>
          </p:cNvSpPr>
          <p:nvPr>
            <p:ph type="ctrTitle"/>
          </p:nvPr>
        </p:nvSpPr>
        <p:spPr>
          <a:xfrm>
            <a:off x="6487905" y="1928264"/>
            <a:ext cx="4179376" cy="2387600"/>
          </a:xfrm>
        </p:spPr>
        <p:txBody>
          <a:bodyPr lIns="0" rIns="0" anchor="b">
            <a:normAutofit/>
          </a:bodyPr>
          <a:lstStyle>
            <a:lvl1pPr algn="r">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E327254B-5501-7248-A89F-42912B5A8BD2}"/>
              </a:ext>
            </a:extLst>
          </p:cNvPr>
          <p:cNvCxnSpPr>
            <a:cxnSpLocks/>
          </p:cNvCxnSpPr>
          <p:nvPr userDrawn="1"/>
        </p:nvCxnSpPr>
        <p:spPr>
          <a:xfrm>
            <a:off x="0" y="1405468"/>
            <a:ext cx="1219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4669732"/>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Divider Slide_5">
    <p:spTree>
      <p:nvGrpSpPr>
        <p:cNvPr id="1" name=""/>
        <p:cNvGrpSpPr/>
        <p:nvPr/>
      </p:nvGrpSpPr>
      <p:grpSpPr>
        <a:xfrm>
          <a:off x="0" y="0"/>
          <a:ext cx="0" cy="0"/>
          <a:chOff x="0" y="0"/>
          <a:chExt cx="0" cy="0"/>
        </a:xfrm>
      </p:grpSpPr>
      <p:pic>
        <p:nvPicPr>
          <p:cNvPr id="7" name="Picture Placeholder 21" descr="Woman on tablet ">
            <a:extLst>
              <a:ext uri="{FF2B5EF4-FFF2-40B4-BE49-F238E27FC236}">
                <a16:creationId xmlns:a16="http://schemas.microsoft.com/office/drawing/2014/main" id="{79F82B97-E9C9-C740-AE3A-A0BB4822DD8F}"/>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0" y="0"/>
            <a:ext cx="12192001" cy="6858000"/>
          </a:xfrm>
          <a:prstGeom prst="rect">
            <a:avLst/>
          </a:prstGeom>
          <a:solidFill>
            <a:schemeClr val="tx1"/>
          </a:solidFill>
        </p:spPr>
      </p:pic>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Sagona ExtraLight" panose="02020303050505020204" pitchFamily="18" charset="0"/>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4A57CAA2-2658-B441-A787-4B54C65D3BF1}"/>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1016457"/>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Content w/Caption_2">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3482977"/>
            <a:ext cx="10668000" cy="3375025"/>
          </a:xfrm>
          <a:prstGeom prst="rect">
            <a:avLst/>
          </a:prstGeom>
          <a:solidFill>
            <a:schemeClr val="accent4">
              <a:lumMod val="50000"/>
            </a:schemeClr>
          </a:solidFill>
        </p:spPr>
        <p:txBody>
          <a:bodyPr/>
          <a:lstStyle/>
          <a:p>
            <a:r>
              <a:rPr lang="en-US"/>
              <a:t>Click icon to add picture</a:t>
            </a:r>
            <a:endParaRPr lang="id-ID" dirty="0"/>
          </a:p>
        </p:txBody>
      </p: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5635662" y="339644"/>
            <a:ext cx="5014993"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820856" y="339644"/>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4C8C2B99-ED08-1F48-BE5D-40E40D09C7B7}"/>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960418"/>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Content w/Caption_3">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08843" y="3482977"/>
            <a:ext cx="10961177" cy="3375025"/>
          </a:xfrm>
          <a:prstGeom prst="rect">
            <a:avLst/>
          </a:prstGeom>
          <a:solidFill>
            <a:schemeClr val="accent4">
              <a:lumMod val="50000"/>
            </a:schemeClr>
          </a:solidFill>
        </p:spPr>
        <p:txBody>
          <a:bodyPr/>
          <a:lstStyle/>
          <a:p>
            <a:r>
              <a:rPr lang="en-US"/>
              <a:t>Click icon to add picture</a:t>
            </a:r>
            <a:endParaRPr lang="id-ID" dirty="0"/>
          </a:p>
        </p:txBody>
      </p:sp>
      <p:cxnSp>
        <p:nvCxnSpPr>
          <p:cNvPr id="10" name="Straight Connector 9">
            <a:extLst>
              <a:ext uri="{FF2B5EF4-FFF2-40B4-BE49-F238E27FC236}">
                <a16:creationId xmlns:a16="http://schemas.microsoft.com/office/drawing/2014/main" id="{79B33817-49F3-B440-A271-466603AE1964}"/>
              </a:ext>
            </a:extLst>
          </p:cNvPr>
          <p:cNvCxnSpPr>
            <a:cxnSpLocks/>
          </p:cNvCxnSpPr>
          <p:nvPr userDrawn="1"/>
        </p:nvCxnSpPr>
        <p:spPr>
          <a:xfrm>
            <a:off x="0" y="421214"/>
            <a:ext cx="1219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8576316B-7498-2E42-9B52-88BF1C9DF40C}"/>
              </a:ext>
            </a:extLst>
          </p:cNvPr>
          <p:cNvSpPr>
            <a:spLocks noGrp="1"/>
          </p:cNvSpPr>
          <p:nvPr>
            <p:ph idx="1" hasCustomPrompt="1"/>
          </p:nvPr>
        </p:nvSpPr>
        <p:spPr>
          <a:xfrm>
            <a:off x="5567465" y="568512"/>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451775DA-49A0-2F4D-9F21-5D20DA6BA9B6}"/>
              </a:ext>
            </a:extLst>
          </p:cNvPr>
          <p:cNvSpPr>
            <a:spLocks noGrp="1"/>
          </p:cNvSpPr>
          <p:nvPr>
            <p:ph type="ctrTitle"/>
          </p:nvPr>
        </p:nvSpPr>
        <p:spPr>
          <a:xfrm>
            <a:off x="608844" y="568512"/>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2122164628"/>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Content w/Caption_4">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3482977"/>
            <a:ext cx="12192000" cy="3375025"/>
          </a:xfrm>
          <a:prstGeom prst="rect">
            <a:avLst/>
          </a:prstGeom>
          <a:solidFill>
            <a:schemeClr val="accent4">
              <a:lumMod val="50000"/>
            </a:schemeClr>
          </a:solidFill>
        </p:spPr>
        <p:txBody>
          <a:bodyPr/>
          <a:lstStyle/>
          <a:p>
            <a:r>
              <a:rPr lang="en-US"/>
              <a:t>Click icon to add picture</a:t>
            </a:r>
            <a:endParaRPr lang="id-ID" dirty="0"/>
          </a:p>
        </p:txBody>
      </p:sp>
      <p:cxnSp>
        <p:nvCxnSpPr>
          <p:cNvPr id="5" name="Straight Connector 4">
            <a:extLst>
              <a:ext uri="{FF2B5EF4-FFF2-40B4-BE49-F238E27FC236}">
                <a16:creationId xmlns:a16="http://schemas.microsoft.com/office/drawing/2014/main" id="{40C0F668-C1BA-A349-A542-9E54E73E8178}"/>
              </a:ext>
            </a:extLst>
          </p:cNvPr>
          <p:cNvCxnSpPr>
            <a:cxnSpLocks/>
          </p:cNvCxnSpPr>
          <p:nvPr userDrawn="1"/>
        </p:nvCxnSpPr>
        <p:spPr>
          <a:xfrm>
            <a:off x="4961621" y="339644"/>
            <a:ext cx="0" cy="2806512"/>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5351244" y="339644"/>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392623" y="339644"/>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1508301277"/>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Content w/Caption_5">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3482977"/>
            <a:ext cx="12192000" cy="3375025"/>
          </a:xfrm>
          <a:prstGeom prst="rect">
            <a:avLst/>
          </a:prstGeom>
          <a:solidFill>
            <a:schemeClr val="accent4">
              <a:lumMod val="50000"/>
            </a:schemeClr>
          </a:solidFill>
        </p:spPr>
        <p:txBody>
          <a:bodyPr/>
          <a:lstStyle/>
          <a:p>
            <a:r>
              <a:rPr lang="en-US"/>
              <a:t>Click icon to add picture</a:t>
            </a:r>
            <a:endParaRPr lang="id-ID" dirty="0"/>
          </a:p>
        </p:txBody>
      </p: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5351244" y="568512"/>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392623" y="568512"/>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15" name="Straight Connector 14">
            <a:extLst>
              <a:ext uri="{FF2B5EF4-FFF2-40B4-BE49-F238E27FC236}">
                <a16:creationId xmlns:a16="http://schemas.microsoft.com/office/drawing/2014/main" id="{16414763-7D4F-994A-AAA9-7DC46C19D816}"/>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2261564"/>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Comparison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013436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11B2D7F8-9505-6148-BEA2-27C4290FF6E2}"/>
              </a:ext>
            </a:extLst>
          </p:cNvPr>
          <p:cNvSpPr>
            <a:spLocks noGrp="1"/>
          </p:cNvSpPr>
          <p:nvPr>
            <p:ph sz="half" idx="1"/>
          </p:nvPr>
        </p:nvSpPr>
        <p:spPr>
          <a:xfrm>
            <a:off x="392623"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A9ADB053-F5D5-D34D-B6E3-A8AB7297F1F9}"/>
              </a:ext>
            </a:extLst>
          </p:cNvPr>
          <p:cNvSpPr>
            <a:spLocks noGrp="1"/>
          </p:cNvSpPr>
          <p:nvPr>
            <p:ph sz="half" idx="2"/>
          </p:nvPr>
        </p:nvSpPr>
        <p:spPr>
          <a:xfrm>
            <a:off x="5833265"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a:extLst>
              <a:ext uri="{FF2B5EF4-FFF2-40B4-BE49-F238E27FC236}">
                <a16:creationId xmlns:a16="http://schemas.microsoft.com/office/drawing/2014/main" id="{B75E12F7-C53F-EB47-8D86-3CE7D6B2A8FB}"/>
              </a:ext>
            </a:extLst>
          </p:cNvPr>
          <p:cNvSpPr>
            <a:spLocks noGrp="1"/>
          </p:cNvSpPr>
          <p:nvPr>
            <p:ph type="body" idx="13"/>
          </p:nvPr>
        </p:nvSpPr>
        <p:spPr>
          <a:xfrm>
            <a:off x="392624" y="1468740"/>
            <a:ext cx="4672156"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Text Placeholder 4">
            <a:extLst>
              <a:ext uri="{FF2B5EF4-FFF2-40B4-BE49-F238E27FC236}">
                <a16:creationId xmlns:a16="http://schemas.microsoft.com/office/drawing/2014/main" id="{0C3895DE-E9F7-5A41-91A4-BC8DE509CFFC}"/>
              </a:ext>
            </a:extLst>
          </p:cNvPr>
          <p:cNvSpPr>
            <a:spLocks noGrp="1"/>
          </p:cNvSpPr>
          <p:nvPr>
            <p:ph type="body" sz="quarter" idx="3"/>
          </p:nvPr>
        </p:nvSpPr>
        <p:spPr>
          <a:xfrm>
            <a:off x="5833265" y="1468740"/>
            <a:ext cx="4695165"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17" name="Straight Connector 16">
            <a:extLst>
              <a:ext uri="{FF2B5EF4-FFF2-40B4-BE49-F238E27FC236}">
                <a16:creationId xmlns:a16="http://schemas.microsoft.com/office/drawing/2014/main" id="{E28CCA37-00BD-0A43-8647-67DD0510A7E3}"/>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06011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_3">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92623" y="292426"/>
            <a:ext cx="10219457"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cxnSp>
        <p:nvCxnSpPr>
          <p:cNvPr id="4" name="Straight Connector 3">
            <a:extLst>
              <a:ext uri="{FF2B5EF4-FFF2-40B4-BE49-F238E27FC236}">
                <a16:creationId xmlns:a16="http://schemas.microsoft.com/office/drawing/2014/main" id="{F516C013-C8E5-B44C-B6D6-DE71D0CC52C4}"/>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4E2D069-321B-434C-BB63-530EE51B64A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53015885"/>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Comparison_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6" name="Title 1">
            <a:extLst>
              <a:ext uri="{FF2B5EF4-FFF2-40B4-BE49-F238E27FC236}">
                <a16:creationId xmlns:a16="http://schemas.microsoft.com/office/drawing/2014/main" id="{89CD5966-5C30-E943-A71E-F48460A377D6}"/>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8" name="Content Placeholder 2">
            <a:extLst>
              <a:ext uri="{FF2B5EF4-FFF2-40B4-BE49-F238E27FC236}">
                <a16:creationId xmlns:a16="http://schemas.microsoft.com/office/drawing/2014/main" id="{CF969977-F5DB-3A45-9E9E-556F0938C059}"/>
              </a:ext>
            </a:extLst>
          </p:cNvPr>
          <p:cNvSpPr>
            <a:spLocks noGrp="1"/>
          </p:cNvSpPr>
          <p:nvPr>
            <p:ph sz="half" idx="1"/>
          </p:nvPr>
        </p:nvSpPr>
        <p:spPr>
          <a:xfrm>
            <a:off x="392623" y="2330824"/>
            <a:ext cx="5181600"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36D6BBCB-7852-8449-BC02-C5471A775B24}"/>
              </a:ext>
            </a:extLst>
          </p:cNvPr>
          <p:cNvSpPr>
            <a:spLocks noGrp="1"/>
          </p:cNvSpPr>
          <p:nvPr>
            <p:ph sz="half" idx="2"/>
          </p:nvPr>
        </p:nvSpPr>
        <p:spPr>
          <a:xfrm>
            <a:off x="6172200" y="2330824"/>
            <a:ext cx="5181600"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725055FA-EC63-034E-B383-78552FAEA374}"/>
              </a:ext>
            </a:extLst>
          </p:cNvPr>
          <p:cNvSpPr>
            <a:spLocks noGrp="1"/>
          </p:cNvSpPr>
          <p:nvPr>
            <p:ph type="body" idx="13"/>
          </p:nvPr>
        </p:nvSpPr>
        <p:spPr>
          <a:xfrm>
            <a:off x="392623" y="1468740"/>
            <a:ext cx="5157787"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Text Placeholder 4">
            <a:extLst>
              <a:ext uri="{FF2B5EF4-FFF2-40B4-BE49-F238E27FC236}">
                <a16:creationId xmlns:a16="http://schemas.microsoft.com/office/drawing/2014/main" id="{163F1262-F0B7-5B4F-A1EE-7A2D9835E6EC}"/>
              </a:ext>
            </a:extLst>
          </p:cNvPr>
          <p:cNvSpPr>
            <a:spLocks noGrp="1"/>
          </p:cNvSpPr>
          <p:nvPr>
            <p:ph type="body" sz="quarter" idx="3"/>
          </p:nvPr>
        </p:nvSpPr>
        <p:spPr>
          <a:xfrm>
            <a:off x="6172200" y="1468740"/>
            <a:ext cx="5183188"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13" name="Straight Connector 12">
            <a:extLst>
              <a:ext uri="{FF2B5EF4-FFF2-40B4-BE49-F238E27FC236}">
                <a16:creationId xmlns:a16="http://schemas.microsoft.com/office/drawing/2014/main" id="{55F5877A-6F1B-5C4C-8792-78CDE344D0E0}"/>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0747865"/>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Comparison_5">
    <p:spTree>
      <p:nvGrpSpPr>
        <p:cNvPr id="1" name=""/>
        <p:cNvGrpSpPr/>
        <p:nvPr/>
      </p:nvGrpSpPr>
      <p:grpSpPr>
        <a:xfrm>
          <a:off x="0" y="0"/>
          <a:ext cx="0" cy="0"/>
          <a:chOff x="0" y="0"/>
          <a:chExt cx="0" cy="0"/>
        </a:xfrm>
      </p:grpSpPr>
      <p:sp>
        <p:nvSpPr>
          <p:cNvPr id="12" name="Picture Placeholder 5">
            <a:extLst>
              <a:ext uri="{FF2B5EF4-FFF2-40B4-BE49-F238E27FC236}">
                <a16:creationId xmlns:a16="http://schemas.microsoft.com/office/drawing/2014/main" id="{C5233AE2-5078-C34D-8EAD-6F7B344F5241}"/>
              </a:ext>
            </a:extLst>
          </p:cNvPr>
          <p:cNvSpPr>
            <a:spLocks noGrp="1"/>
          </p:cNvSpPr>
          <p:nvPr>
            <p:ph type="pic" sz="quarter" idx="15"/>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cxnSp>
        <p:nvCxnSpPr>
          <p:cNvPr id="14" name="Straight Connector 13">
            <a:extLst>
              <a:ext uri="{FF2B5EF4-FFF2-40B4-BE49-F238E27FC236}">
                <a16:creationId xmlns:a16="http://schemas.microsoft.com/office/drawing/2014/main" id="{24699EEF-FB75-1A46-B6B6-39CCF65A9EA4}"/>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6" name="Title 1">
            <a:extLst>
              <a:ext uri="{FF2B5EF4-FFF2-40B4-BE49-F238E27FC236}">
                <a16:creationId xmlns:a16="http://schemas.microsoft.com/office/drawing/2014/main" id="{89CD5966-5C30-E943-A71E-F48460A377D6}"/>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sp>
        <p:nvSpPr>
          <p:cNvPr id="8" name="Content Placeholder 2">
            <a:extLst>
              <a:ext uri="{FF2B5EF4-FFF2-40B4-BE49-F238E27FC236}">
                <a16:creationId xmlns:a16="http://schemas.microsoft.com/office/drawing/2014/main" id="{CF969977-F5DB-3A45-9E9E-556F0938C059}"/>
              </a:ext>
            </a:extLst>
          </p:cNvPr>
          <p:cNvSpPr>
            <a:spLocks noGrp="1"/>
          </p:cNvSpPr>
          <p:nvPr>
            <p:ph sz="half" idx="1"/>
          </p:nvPr>
        </p:nvSpPr>
        <p:spPr>
          <a:xfrm>
            <a:off x="392623" y="2330824"/>
            <a:ext cx="5181600" cy="3846139"/>
          </a:xfrm>
        </p:spPr>
        <p:txBody>
          <a:bodyPr>
            <a:normAutofit/>
          </a:bodyPr>
          <a:lstStyle>
            <a:lvl1pPr>
              <a:lnSpc>
                <a:spcPct val="100000"/>
              </a:lnSpc>
              <a:defRPr sz="1600">
                <a:solidFill>
                  <a:schemeClr val="bg1"/>
                </a:solidFill>
                <a:latin typeface="+mj-lt"/>
                <a:cs typeface="Calibri" panose="020F0502020204030204" pitchFamily="34" charset="0"/>
              </a:defRPr>
            </a:lvl1pPr>
            <a:lvl2pPr>
              <a:lnSpc>
                <a:spcPct val="100000"/>
              </a:lnSpc>
              <a:defRPr sz="1600">
                <a:solidFill>
                  <a:schemeClr val="bg1"/>
                </a:solidFill>
                <a:latin typeface="+mj-lt"/>
                <a:cs typeface="Calibri" panose="020F0502020204030204" pitchFamily="34" charset="0"/>
              </a:defRPr>
            </a:lvl2pPr>
            <a:lvl3pPr>
              <a:lnSpc>
                <a:spcPct val="100000"/>
              </a:lnSpc>
              <a:defRPr sz="1600">
                <a:solidFill>
                  <a:schemeClr val="bg1"/>
                </a:solidFill>
                <a:latin typeface="+mj-lt"/>
                <a:cs typeface="Calibri" panose="020F0502020204030204" pitchFamily="34" charset="0"/>
              </a:defRPr>
            </a:lvl3pPr>
            <a:lvl4pPr>
              <a:lnSpc>
                <a:spcPct val="100000"/>
              </a:lnSpc>
              <a:defRPr sz="1600">
                <a:solidFill>
                  <a:schemeClr val="bg1"/>
                </a:solidFill>
                <a:latin typeface="+mj-lt"/>
                <a:cs typeface="Calibri" panose="020F0502020204030204" pitchFamily="34" charset="0"/>
              </a:defRPr>
            </a:lvl4pPr>
            <a:lvl5pPr>
              <a:lnSpc>
                <a:spcPct val="100000"/>
              </a:lnSpc>
              <a:defRPr sz="1600">
                <a:solidFill>
                  <a:schemeClr val="bg1"/>
                </a:solidFill>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36D6BBCB-7852-8449-BC02-C5471A775B24}"/>
              </a:ext>
            </a:extLst>
          </p:cNvPr>
          <p:cNvSpPr>
            <a:spLocks noGrp="1"/>
          </p:cNvSpPr>
          <p:nvPr>
            <p:ph sz="half" idx="2"/>
          </p:nvPr>
        </p:nvSpPr>
        <p:spPr>
          <a:xfrm>
            <a:off x="6172200" y="2330824"/>
            <a:ext cx="5181600" cy="3846139"/>
          </a:xfrm>
        </p:spPr>
        <p:txBody>
          <a:bodyPr>
            <a:normAutofit/>
          </a:bodyPr>
          <a:lstStyle>
            <a:lvl1pPr>
              <a:lnSpc>
                <a:spcPct val="100000"/>
              </a:lnSpc>
              <a:defRPr sz="1600">
                <a:solidFill>
                  <a:schemeClr val="bg1"/>
                </a:solidFill>
                <a:latin typeface="+mj-lt"/>
                <a:cs typeface="Calibri" panose="020F0502020204030204" pitchFamily="34" charset="0"/>
              </a:defRPr>
            </a:lvl1pPr>
            <a:lvl2pPr>
              <a:lnSpc>
                <a:spcPct val="100000"/>
              </a:lnSpc>
              <a:defRPr sz="1600">
                <a:solidFill>
                  <a:schemeClr val="bg1"/>
                </a:solidFill>
                <a:latin typeface="+mj-lt"/>
                <a:cs typeface="Calibri" panose="020F0502020204030204" pitchFamily="34" charset="0"/>
              </a:defRPr>
            </a:lvl2pPr>
            <a:lvl3pPr>
              <a:lnSpc>
                <a:spcPct val="100000"/>
              </a:lnSpc>
              <a:defRPr sz="1600">
                <a:solidFill>
                  <a:schemeClr val="bg1"/>
                </a:solidFill>
                <a:latin typeface="+mj-lt"/>
                <a:cs typeface="Calibri" panose="020F0502020204030204" pitchFamily="34" charset="0"/>
              </a:defRPr>
            </a:lvl3pPr>
            <a:lvl4pPr>
              <a:lnSpc>
                <a:spcPct val="100000"/>
              </a:lnSpc>
              <a:defRPr sz="1600">
                <a:solidFill>
                  <a:schemeClr val="bg1"/>
                </a:solidFill>
                <a:latin typeface="+mj-lt"/>
                <a:cs typeface="Calibri" panose="020F0502020204030204" pitchFamily="34" charset="0"/>
              </a:defRPr>
            </a:lvl4pPr>
            <a:lvl5pPr>
              <a:lnSpc>
                <a:spcPct val="100000"/>
              </a:lnSpc>
              <a:defRPr sz="1600">
                <a:solidFill>
                  <a:schemeClr val="bg1"/>
                </a:solidFill>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725055FA-EC63-034E-B383-78552FAEA374}"/>
              </a:ext>
            </a:extLst>
          </p:cNvPr>
          <p:cNvSpPr>
            <a:spLocks noGrp="1"/>
          </p:cNvSpPr>
          <p:nvPr>
            <p:ph type="body" idx="13"/>
          </p:nvPr>
        </p:nvSpPr>
        <p:spPr>
          <a:xfrm>
            <a:off x="392623" y="1468740"/>
            <a:ext cx="5157787" cy="823912"/>
          </a:xfrm>
        </p:spPr>
        <p:txBody>
          <a:bodyPr anchor="b">
            <a:normAutofit/>
          </a:bodyPr>
          <a:lstStyle>
            <a:lvl1pPr marL="0" indent="0">
              <a:buNone/>
              <a:defRPr sz="2800" b="1">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Text Placeholder 4">
            <a:extLst>
              <a:ext uri="{FF2B5EF4-FFF2-40B4-BE49-F238E27FC236}">
                <a16:creationId xmlns:a16="http://schemas.microsoft.com/office/drawing/2014/main" id="{163F1262-F0B7-5B4F-A1EE-7A2D9835E6EC}"/>
              </a:ext>
            </a:extLst>
          </p:cNvPr>
          <p:cNvSpPr>
            <a:spLocks noGrp="1"/>
          </p:cNvSpPr>
          <p:nvPr>
            <p:ph type="body" sz="quarter" idx="3"/>
          </p:nvPr>
        </p:nvSpPr>
        <p:spPr>
          <a:xfrm>
            <a:off x="6172200" y="1468740"/>
            <a:ext cx="5183188" cy="823912"/>
          </a:xfrm>
        </p:spPr>
        <p:txBody>
          <a:bodyPr anchor="b">
            <a:normAutofit/>
          </a:bodyPr>
          <a:lstStyle>
            <a:lvl1pPr marL="0" indent="0">
              <a:buNone/>
              <a:defRPr sz="2800" b="1">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13" name="Straight Connector 12">
            <a:extLst>
              <a:ext uri="{FF2B5EF4-FFF2-40B4-BE49-F238E27FC236}">
                <a16:creationId xmlns:a16="http://schemas.microsoft.com/office/drawing/2014/main" id="{55F5877A-6F1B-5C4C-8792-78CDE344D0E0}"/>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893493"/>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Image_2">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92623" y="588936"/>
            <a:ext cx="11432584" cy="5976637"/>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cxnSp>
        <p:nvCxnSpPr>
          <p:cNvPr id="5" name="Straight Connector 4">
            <a:extLst>
              <a:ext uri="{FF2B5EF4-FFF2-40B4-BE49-F238E27FC236}">
                <a16:creationId xmlns:a16="http://schemas.microsoft.com/office/drawing/2014/main" id="{2C41291C-383F-CF4B-AB8E-2B40741A62AF}"/>
              </a:ext>
            </a:extLst>
          </p:cNvPr>
          <p:cNvCxnSpPr>
            <a:cxnSpLocks/>
          </p:cNvCxnSpPr>
          <p:nvPr userDrawn="1"/>
        </p:nvCxnSpPr>
        <p:spPr>
          <a:xfrm>
            <a:off x="0" y="292426"/>
            <a:ext cx="1219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34C5937-11C0-4E5A-867C-7AB68EA532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19462645"/>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Image_3">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92623" y="292426"/>
            <a:ext cx="10219457"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cxnSp>
        <p:nvCxnSpPr>
          <p:cNvPr id="4" name="Straight Connector 3">
            <a:extLst>
              <a:ext uri="{FF2B5EF4-FFF2-40B4-BE49-F238E27FC236}">
                <a16:creationId xmlns:a16="http://schemas.microsoft.com/office/drawing/2014/main" id="{F516C013-C8E5-B44C-B6D6-DE71D0CC52C4}"/>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4E2D069-321B-434C-BB63-530EE51B64A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71747569"/>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Image_5">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cxnSp>
        <p:nvCxnSpPr>
          <p:cNvPr id="7" name="Straight Connector 6">
            <a:extLst>
              <a:ext uri="{FF2B5EF4-FFF2-40B4-BE49-F238E27FC236}">
                <a16:creationId xmlns:a16="http://schemas.microsoft.com/office/drawing/2014/main" id="{43A34E77-65E8-214A-93DD-907ECB950F42}"/>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9C15D6B-DF62-4A31-87F3-2084A6C590A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960551"/>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Image and Content_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6993359" y="1"/>
            <a:ext cx="5198641" cy="6858002"/>
          </a:xfrm>
          <a:prstGeom prst="rect">
            <a:avLst/>
          </a:prstGeom>
          <a:solidFill>
            <a:schemeClr val="accent4">
              <a:lumMod val="50000"/>
            </a:schemeClr>
          </a:solidFill>
        </p:spPr>
        <p:txBody>
          <a:bodyPr/>
          <a:lstStyle/>
          <a:p>
            <a:r>
              <a:rPr lang="en-US"/>
              <a:t>Click icon to add picture</a:t>
            </a:r>
            <a:endParaRPr lang="id-ID"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48661" y="339645"/>
            <a:ext cx="4890577"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45581" y="1507066"/>
            <a:ext cx="4890578"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B907ACF-A34F-FE4A-8511-B7FE12F69496}"/>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4675048"/>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Image and Content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0" y="1"/>
            <a:ext cx="5198641" cy="6858002"/>
          </a:xfrm>
          <a:prstGeom prst="rect">
            <a:avLst/>
          </a:prstGeom>
          <a:solidFill>
            <a:schemeClr val="accent4">
              <a:lumMod val="50000"/>
            </a:schemeClr>
          </a:solidFill>
        </p:spPr>
        <p:txBody>
          <a:bodyPr/>
          <a:lstStyle/>
          <a:p>
            <a:r>
              <a:rPr lang="en-US"/>
              <a:t>Click icon to add picture</a:t>
            </a:r>
            <a:endParaRPr lang="id-ID"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5711877" y="339645"/>
            <a:ext cx="4890577"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5708797" y="1507066"/>
            <a:ext cx="4890578"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34037ED-B73E-2946-8FAC-2803EA71C585}"/>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1937581"/>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Image and Content_5">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1" y="1"/>
            <a:ext cx="12192000" cy="6858002"/>
          </a:xfrm>
          <a:prstGeom prst="rect">
            <a:avLst/>
          </a:prstGeom>
          <a:solidFill>
            <a:schemeClr val="accent4">
              <a:lumMod val="50000"/>
            </a:schemeClr>
          </a:solidFill>
        </p:spPr>
        <p:txBody>
          <a:bodyPr/>
          <a:lstStyle/>
          <a:p>
            <a:r>
              <a:rPr lang="en-US"/>
              <a:t>Click icon to add picture</a:t>
            </a:r>
            <a:endParaRPr lang="id-ID"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69E9592-D634-1947-B3FB-EB3B7F16FF28}"/>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6D456EAF-F3B8-AF4A-90FF-4B0693C56A33}"/>
              </a:ext>
            </a:extLst>
          </p:cNvPr>
          <p:cNvSpPr>
            <a:spLocks noGrp="1"/>
          </p:cNvSpPr>
          <p:nvPr>
            <p:ph type="ctrTitle" hasCustomPrompt="1"/>
          </p:nvPr>
        </p:nvSpPr>
        <p:spPr>
          <a:xfrm>
            <a:off x="392623" y="339645"/>
            <a:ext cx="4890577"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sp>
        <p:nvSpPr>
          <p:cNvPr id="15" name="Text Placeholder 10">
            <a:extLst>
              <a:ext uri="{FF2B5EF4-FFF2-40B4-BE49-F238E27FC236}">
                <a16:creationId xmlns:a16="http://schemas.microsoft.com/office/drawing/2014/main" id="{F7FB4ADF-1B3E-A442-B2C9-518CBE7637DB}"/>
              </a:ext>
            </a:extLst>
          </p:cNvPr>
          <p:cNvSpPr>
            <a:spLocks noGrp="1"/>
          </p:cNvSpPr>
          <p:nvPr>
            <p:ph type="body" sz="quarter" idx="14"/>
          </p:nvPr>
        </p:nvSpPr>
        <p:spPr>
          <a:xfrm>
            <a:off x="392624" y="1507066"/>
            <a:ext cx="4890578" cy="4849283"/>
          </a:xfrm>
        </p:spPr>
        <p:txBody>
          <a:bodyPr lIns="0" rIns="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39342752"/>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Image and Caption_2">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46059" y="292426"/>
            <a:ext cx="6297515"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7313354" y="4418889"/>
            <a:ext cx="3289100" cy="637507"/>
          </a:xfrm>
        </p:spPr>
        <p:txBody>
          <a:bodyPr lIns="0" rIns="0" anchor="b">
            <a:noAutofit/>
          </a:bodyPr>
          <a:lstStyle>
            <a:lvl1pPr algn="l">
              <a:defRPr sz="4000" b="0" i="0" cap="all" baseline="0">
                <a:solidFill>
                  <a:schemeClr val="accent4">
                    <a:lumMod val="75000"/>
                  </a:schemeClr>
                </a:solidFill>
                <a:latin typeface="Sagona ExtraLight" panose="02020303050505020204" pitchFamily="18" charset="0"/>
              </a:defRPr>
            </a:lvl1pPr>
          </a:lstStyle>
          <a:p>
            <a:r>
              <a:rPr lang="en-US" dirty="0"/>
              <a:t>TITLE </a:t>
            </a:r>
            <a:br>
              <a:rPr lang="en-US" dirty="0"/>
            </a:br>
            <a:r>
              <a:rPr lang="en-US" dirty="0"/>
              <a:t>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7313355" y="5080791"/>
            <a:ext cx="3289100" cy="1484783"/>
          </a:xfrm>
        </p:spPr>
        <p:txBody>
          <a:bodyPr lIns="0" rIns="0" anchor="t">
            <a:normAutofit/>
          </a:bodyPr>
          <a:lstStyle>
            <a:lvl1pPr marL="0" indent="0">
              <a:lnSpc>
                <a:spcPct val="100000"/>
              </a:lnSpc>
              <a:buNone/>
              <a:defRPr sz="1400">
                <a:latin typeface="+mj-lt"/>
              </a:defRPr>
            </a:lvl1pPr>
            <a:lvl2pPr marL="457200" indent="0">
              <a:lnSpc>
                <a:spcPct val="100000"/>
              </a:lnSpc>
              <a:buNone/>
              <a:defRPr sz="1400">
                <a:latin typeface="+mj-lt"/>
              </a:defRPr>
            </a:lvl2pPr>
            <a:lvl3pPr marL="914400" indent="0">
              <a:lnSpc>
                <a:spcPct val="100000"/>
              </a:lnSpc>
              <a:buNone/>
              <a:defRPr sz="1400">
                <a:latin typeface="+mj-lt"/>
              </a:defRPr>
            </a:lvl3pPr>
            <a:lvl4pPr marL="1371600" indent="0">
              <a:lnSpc>
                <a:spcPct val="100000"/>
              </a:lnSpc>
              <a:buNone/>
              <a:defRPr sz="1400">
                <a:latin typeface="+mj-lt"/>
              </a:defRPr>
            </a:lvl4pPr>
            <a:lvl5pPr marL="1828800" indent="0">
              <a:lnSpc>
                <a:spcPct val="100000"/>
              </a:lnSpc>
              <a:buNone/>
              <a:defRPr sz="14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B39C4094-208E-7E4A-848A-F76A1573073A}"/>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1240833"/>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Image and Caption_3">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5445942" y="292426"/>
            <a:ext cx="6297515"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392622" y="4418889"/>
            <a:ext cx="4609683" cy="637507"/>
          </a:xfrm>
        </p:spPr>
        <p:txBody>
          <a:bodyPr lIns="0" rIns="0" anchor="b">
            <a:noAutofit/>
          </a:bodyPr>
          <a:lstStyle>
            <a:lvl1pPr algn="l">
              <a:defRPr sz="4000" b="0" i="0" cap="all" baseline="0">
                <a:solidFill>
                  <a:schemeClr val="accent4">
                    <a:lumMod val="75000"/>
                  </a:schemeClr>
                </a:solidFill>
                <a:latin typeface="Sagona ExtraLight" panose="02020303050505020204" pitchFamily="18" charset="0"/>
              </a:defRPr>
            </a:lvl1pPr>
          </a:lstStyle>
          <a:p>
            <a:r>
              <a:rPr lang="en-US" dirty="0"/>
              <a:t>TITLE 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392622" y="5080791"/>
            <a:ext cx="4609683" cy="1484783"/>
          </a:xfrm>
        </p:spPr>
        <p:txBody>
          <a:bodyPr lIns="0" rIns="0" anchor="t">
            <a:normAutofit/>
          </a:bodyPr>
          <a:lstStyle>
            <a:lvl1pPr marL="0" indent="0">
              <a:lnSpc>
                <a:spcPct val="100000"/>
              </a:lnSpc>
              <a:buNone/>
              <a:defRPr sz="1400">
                <a:latin typeface="+mj-lt"/>
              </a:defRPr>
            </a:lvl1pPr>
            <a:lvl2pPr marL="457200" indent="0">
              <a:lnSpc>
                <a:spcPct val="100000"/>
              </a:lnSpc>
              <a:buNone/>
              <a:defRPr sz="1400">
                <a:latin typeface="+mj-lt"/>
              </a:defRPr>
            </a:lvl2pPr>
            <a:lvl3pPr marL="914400" indent="0">
              <a:lnSpc>
                <a:spcPct val="100000"/>
              </a:lnSpc>
              <a:buNone/>
              <a:defRPr sz="1400">
                <a:latin typeface="+mj-lt"/>
              </a:defRPr>
            </a:lvl3pPr>
            <a:lvl4pPr marL="1371600" indent="0">
              <a:lnSpc>
                <a:spcPct val="100000"/>
              </a:lnSpc>
              <a:buNone/>
              <a:defRPr sz="1400">
                <a:latin typeface="+mj-lt"/>
              </a:defRPr>
            </a:lvl4pPr>
            <a:lvl5pPr marL="1828800" indent="0">
              <a:lnSpc>
                <a:spcPct val="100000"/>
              </a:lnSpc>
              <a:buNone/>
              <a:defRPr sz="14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8BE71BC7-72EE-294C-9A39-61A77EE295A0}"/>
              </a:ext>
            </a:extLst>
          </p:cNvPr>
          <p:cNvCxnSpPr>
            <a:cxnSpLocks/>
          </p:cNvCxnSpPr>
          <p:nvPr userDrawn="1"/>
        </p:nvCxnSpPr>
        <p:spPr>
          <a:xfrm>
            <a:off x="392623" y="5080791"/>
            <a:ext cx="4609683"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1810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35483519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_5">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cxnSp>
        <p:nvCxnSpPr>
          <p:cNvPr id="7" name="Straight Connector 6">
            <a:extLst>
              <a:ext uri="{FF2B5EF4-FFF2-40B4-BE49-F238E27FC236}">
                <a16:creationId xmlns:a16="http://schemas.microsoft.com/office/drawing/2014/main" id="{43A34E77-65E8-214A-93DD-907ECB950F42}"/>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9C15D6B-DF62-4A31-87F3-2084A6C590A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84555468"/>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Image and Caption_4">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1645581" y="4418889"/>
            <a:ext cx="3289100" cy="637507"/>
          </a:xfrm>
        </p:spPr>
        <p:txBody>
          <a:bodyPr lIns="0" rIns="0" anchor="b">
            <a:noAutofit/>
          </a:bodyPr>
          <a:lstStyle>
            <a:lvl1pPr algn="l">
              <a:defRPr sz="4000" b="0" i="0" cap="all" baseline="0">
                <a:solidFill>
                  <a:schemeClr val="bg1"/>
                </a:solidFill>
                <a:latin typeface="Sagona ExtraLight" panose="02020303050505020204" pitchFamily="18" charset="0"/>
              </a:defRPr>
            </a:lvl1pPr>
          </a:lstStyle>
          <a:p>
            <a:r>
              <a:rPr lang="en-US" dirty="0"/>
              <a:t>TITLE </a:t>
            </a:r>
            <a:br>
              <a:rPr lang="en-US" dirty="0"/>
            </a:br>
            <a:r>
              <a:rPr lang="en-US" dirty="0"/>
              <a:t>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1645582" y="5080791"/>
            <a:ext cx="3289100" cy="1484783"/>
          </a:xfrm>
        </p:spPr>
        <p:txBody>
          <a:bodyPr lIns="0" rIns="0" anchor="t">
            <a:normAutofit/>
          </a:bodyPr>
          <a:lstStyle>
            <a:lvl1pPr marL="0" indent="0">
              <a:lnSpc>
                <a:spcPct val="100000"/>
              </a:lnSpc>
              <a:buNone/>
              <a:defRPr sz="1400">
                <a:solidFill>
                  <a:schemeClr val="bg1"/>
                </a:solidFill>
                <a:latin typeface="+mj-lt"/>
              </a:defRPr>
            </a:lvl1pPr>
            <a:lvl2pPr marL="457200" indent="0">
              <a:lnSpc>
                <a:spcPct val="100000"/>
              </a:lnSpc>
              <a:buNone/>
              <a:defRPr sz="1400">
                <a:solidFill>
                  <a:schemeClr val="bg1"/>
                </a:solidFill>
                <a:latin typeface="+mj-lt"/>
              </a:defRPr>
            </a:lvl2pPr>
            <a:lvl3pPr marL="914400" indent="0">
              <a:lnSpc>
                <a:spcPct val="100000"/>
              </a:lnSpc>
              <a:buNone/>
              <a:defRPr sz="1400">
                <a:solidFill>
                  <a:schemeClr val="bg1"/>
                </a:solidFill>
                <a:latin typeface="+mj-lt"/>
              </a:defRPr>
            </a:lvl3pPr>
            <a:lvl4pPr marL="1371600" indent="0">
              <a:lnSpc>
                <a:spcPct val="100000"/>
              </a:lnSpc>
              <a:buNone/>
              <a:defRPr sz="1400">
                <a:solidFill>
                  <a:schemeClr val="bg1"/>
                </a:solidFill>
                <a:latin typeface="+mj-lt"/>
              </a:defRPr>
            </a:lvl4pPr>
            <a:lvl5pPr marL="1828800" indent="0">
              <a:lnSpc>
                <a:spcPct val="100000"/>
              </a:lnSpc>
              <a:buNone/>
              <a:defRPr sz="14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776AC280-5A8D-B048-BECC-9C306F32508F}"/>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8877746"/>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Image and Caption_5">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1F4417F7-7CDE-DF44-9B0E-AC44EE99BF4B}"/>
              </a:ext>
            </a:extLst>
          </p:cNvPr>
          <p:cNvSpPr>
            <a:spLocks noGrp="1"/>
          </p:cNvSpPr>
          <p:nvPr>
            <p:ph type="pic" sz="quarter" idx="10"/>
          </p:nvPr>
        </p:nvSpPr>
        <p:spPr>
          <a:xfrm>
            <a:off x="0" y="0"/>
            <a:ext cx="1219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solidFill>
                  <a:schemeClr val="bg1"/>
                </a:solidFill>
              </a:defRPr>
            </a:lvl1pPr>
          </a:lstStyle>
          <a:p>
            <a:r>
              <a:rPr lang="en-US"/>
              <a:t>Click icon to add picture</a:t>
            </a:r>
            <a:endParaRPr lang="en-US" dirty="0"/>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392622" y="3429000"/>
            <a:ext cx="4609683" cy="637507"/>
          </a:xfrm>
        </p:spPr>
        <p:txBody>
          <a:bodyPr lIns="0" rIns="0" anchor="b">
            <a:noAutofit/>
          </a:bodyPr>
          <a:lstStyle>
            <a:lvl1pPr algn="l">
              <a:defRPr sz="4000" b="0" i="0" cap="all" baseline="0">
                <a:solidFill>
                  <a:schemeClr val="bg1"/>
                </a:solidFill>
                <a:latin typeface="Sagona ExtraLight" panose="02020303050505020204" pitchFamily="18" charset="0"/>
              </a:defRPr>
            </a:lvl1pPr>
          </a:lstStyle>
          <a:p>
            <a:r>
              <a:rPr lang="en-US" dirty="0"/>
              <a:t>TITLE 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392622" y="4090902"/>
            <a:ext cx="4609683" cy="1484783"/>
          </a:xfrm>
        </p:spPr>
        <p:txBody>
          <a:bodyPr lIns="0" rIns="0" anchor="t">
            <a:normAutofit/>
          </a:bodyPr>
          <a:lstStyle>
            <a:lvl1pPr marL="0" indent="0">
              <a:lnSpc>
                <a:spcPct val="100000"/>
              </a:lnSpc>
              <a:buNone/>
              <a:defRPr sz="1400">
                <a:solidFill>
                  <a:schemeClr val="bg1"/>
                </a:solidFill>
                <a:latin typeface="+mj-lt"/>
              </a:defRPr>
            </a:lvl1pPr>
            <a:lvl2pPr marL="457200" indent="0">
              <a:lnSpc>
                <a:spcPct val="100000"/>
              </a:lnSpc>
              <a:buNone/>
              <a:defRPr sz="1400">
                <a:solidFill>
                  <a:schemeClr val="bg1"/>
                </a:solidFill>
                <a:latin typeface="+mj-lt"/>
              </a:defRPr>
            </a:lvl2pPr>
            <a:lvl3pPr marL="914400" indent="0">
              <a:lnSpc>
                <a:spcPct val="100000"/>
              </a:lnSpc>
              <a:buNone/>
              <a:defRPr sz="1400">
                <a:solidFill>
                  <a:schemeClr val="bg1"/>
                </a:solidFill>
                <a:latin typeface="+mj-lt"/>
              </a:defRPr>
            </a:lvl3pPr>
            <a:lvl4pPr marL="1371600" indent="0">
              <a:lnSpc>
                <a:spcPct val="100000"/>
              </a:lnSpc>
              <a:buNone/>
              <a:defRPr sz="1400">
                <a:solidFill>
                  <a:schemeClr val="bg1"/>
                </a:solidFill>
                <a:latin typeface="+mj-lt"/>
              </a:defRPr>
            </a:lvl4pPr>
            <a:lvl5pPr marL="1828800" indent="0">
              <a:lnSpc>
                <a:spcPct val="100000"/>
              </a:lnSpc>
              <a:buNone/>
              <a:defRPr sz="14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79F22032-BAB9-744C-B14E-54350BBD1C71}"/>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163860"/>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Overview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2" y="339645"/>
            <a:ext cx="10219457"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Rectangle: Rounded Corners 16">
            <a:extLst>
              <a:ext uri="{FF2B5EF4-FFF2-40B4-BE49-F238E27FC236}">
                <a16:creationId xmlns:a16="http://schemas.microsoft.com/office/drawing/2014/main" id="{B3776AA3-9860-D247-8A43-85FD58FFFD43}"/>
              </a:ext>
            </a:extLst>
          </p:cNvPr>
          <p:cNvSpPr/>
          <p:nvPr/>
        </p:nvSpPr>
        <p:spPr>
          <a:xfrm>
            <a:off x="392622" y="229400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464682" y="2366353"/>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57" name="Rectangle: Rounded Corners 16">
            <a:extLst>
              <a:ext uri="{FF2B5EF4-FFF2-40B4-BE49-F238E27FC236}">
                <a16:creationId xmlns:a16="http://schemas.microsoft.com/office/drawing/2014/main" id="{F5244B71-4557-B64C-8C28-456C7623AE5B}"/>
              </a:ext>
            </a:extLst>
          </p:cNvPr>
          <p:cNvSpPr/>
          <p:nvPr userDrawn="1"/>
        </p:nvSpPr>
        <p:spPr>
          <a:xfrm>
            <a:off x="392622" y="3519693"/>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464682" y="3592038"/>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61" name="Rectangle: Rounded Corners 16">
            <a:extLst>
              <a:ext uri="{FF2B5EF4-FFF2-40B4-BE49-F238E27FC236}">
                <a16:creationId xmlns:a16="http://schemas.microsoft.com/office/drawing/2014/main" id="{1A5F3004-02A9-1E43-A3E5-8ABCD5ED1A1C}"/>
              </a:ext>
            </a:extLst>
          </p:cNvPr>
          <p:cNvSpPr/>
          <p:nvPr userDrawn="1"/>
        </p:nvSpPr>
        <p:spPr>
          <a:xfrm>
            <a:off x="392622" y="4784289"/>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464682" y="4856634"/>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98" name="Rectangle: Rounded Corners 16">
            <a:extLst>
              <a:ext uri="{FF2B5EF4-FFF2-40B4-BE49-F238E27FC236}">
                <a16:creationId xmlns:a16="http://schemas.microsoft.com/office/drawing/2014/main" id="{491E125D-06D1-A343-A3C9-CBC63A66CDC0}"/>
              </a:ext>
            </a:extLst>
          </p:cNvPr>
          <p:cNvSpPr/>
          <p:nvPr userDrawn="1"/>
        </p:nvSpPr>
        <p:spPr>
          <a:xfrm>
            <a:off x="5605550" y="229400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5683052" y="2366353"/>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100" name="Rectangle: Rounded Corners 16">
            <a:extLst>
              <a:ext uri="{FF2B5EF4-FFF2-40B4-BE49-F238E27FC236}">
                <a16:creationId xmlns:a16="http://schemas.microsoft.com/office/drawing/2014/main" id="{9DDF7684-5C6D-B344-A059-87C2BDD8657A}"/>
              </a:ext>
            </a:extLst>
          </p:cNvPr>
          <p:cNvSpPr/>
          <p:nvPr userDrawn="1"/>
        </p:nvSpPr>
        <p:spPr>
          <a:xfrm>
            <a:off x="5610992" y="3519693"/>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5683052" y="3592038"/>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102" name="Rectangle: Rounded Corners 16">
            <a:extLst>
              <a:ext uri="{FF2B5EF4-FFF2-40B4-BE49-F238E27FC236}">
                <a16:creationId xmlns:a16="http://schemas.microsoft.com/office/drawing/2014/main" id="{FE14D617-9285-9D4D-84E4-7BBD145B397E}"/>
              </a:ext>
            </a:extLst>
          </p:cNvPr>
          <p:cNvSpPr/>
          <p:nvPr userDrawn="1"/>
        </p:nvSpPr>
        <p:spPr>
          <a:xfrm>
            <a:off x="5610992" y="4784289"/>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5683052" y="4856634"/>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1222571" y="2512451"/>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1222570" y="2265592"/>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1222571" y="3745506"/>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1222570" y="3498647"/>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1222571" y="5006270"/>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1222570" y="4759411"/>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6500441" y="2512451"/>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6500441" y="2265592"/>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6500441" y="3745506"/>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6500441" y="3498647"/>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6500441" y="5006270"/>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6500441" y="4759411"/>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42" name="Straight Connector 41">
            <a:extLst>
              <a:ext uri="{FF2B5EF4-FFF2-40B4-BE49-F238E27FC236}">
                <a16:creationId xmlns:a16="http://schemas.microsoft.com/office/drawing/2014/main" id="{58A232C0-1AC5-164D-B8B6-CC8F07CF2E21}"/>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828589"/>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Overview_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F93E56-30EE-384E-9A8A-090C645582DB}"/>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Rectangle: Rounded Corners 16">
            <a:extLst>
              <a:ext uri="{FF2B5EF4-FFF2-40B4-BE49-F238E27FC236}">
                <a16:creationId xmlns:a16="http://schemas.microsoft.com/office/drawing/2014/main" id="{B3776AA3-9860-D247-8A43-85FD58FFFD43}"/>
              </a:ext>
            </a:extLst>
          </p:cNvPr>
          <p:cNvSpPr/>
          <p:nvPr/>
        </p:nvSpPr>
        <p:spPr>
          <a:xfrm>
            <a:off x="392623" y="2356447"/>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464683" y="2428792"/>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57" name="Rectangle: Rounded Corners 16">
            <a:extLst>
              <a:ext uri="{FF2B5EF4-FFF2-40B4-BE49-F238E27FC236}">
                <a16:creationId xmlns:a16="http://schemas.microsoft.com/office/drawing/2014/main" id="{F5244B71-4557-B64C-8C28-456C7623AE5B}"/>
              </a:ext>
            </a:extLst>
          </p:cNvPr>
          <p:cNvSpPr/>
          <p:nvPr userDrawn="1"/>
        </p:nvSpPr>
        <p:spPr>
          <a:xfrm>
            <a:off x="392623" y="3582132"/>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464683" y="3654477"/>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61" name="Rectangle: Rounded Corners 16">
            <a:extLst>
              <a:ext uri="{FF2B5EF4-FFF2-40B4-BE49-F238E27FC236}">
                <a16:creationId xmlns:a16="http://schemas.microsoft.com/office/drawing/2014/main" id="{1A5F3004-02A9-1E43-A3E5-8ABCD5ED1A1C}"/>
              </a:ext>
            </a:extLst>
          </p:cNvPr>
          <p:cNvSpPr/>
          <p:nvPr userDrawn="1"/>
        </p:nvSpPr>
        <p:spPr>
          <a:xfrm>
            <a:off x="392623" y="484672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464683" y="4919073"/>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98" name="Rectangle: Rounded Corners 16">
            <a:extLst>
              <a:ext uri="{FF2B5EF4-FFF2-40B4-BE49-F238E27FC236}">
                <a16:creationId xmlns:a16="http://schemas.microsoft.com/office/drawing/2014/main" id="{491E125D-06D1-A343-A3C9-CBC63A66CDC0}"/>
              </a:ext>
            </a:extLst>
          </p:cNvPr>
          <p:cNvSpPr/>
          <p:nvPr userDrawn="1"/>
        </p:nvSpPr>
        <p:spPr>
          <a:xfrm>
            <a:off x="6472581" y="2356447"/>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6544641" y="2428792"/>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100" name="Rectangle: Rounded Corners 16">
            <a:extLst>
              <a:ext uri="{FF2B5EF4-FFF2-40B4-BE49-F238E27FC236}">
                <a16:creationId xmlns:a16="http://schemas.microsoft.com/office/drawing/2014/main" id="{9DDF7684-5C6D-B344-A059-87C2BDD8657A}"/>
              </a:ext>
            </a:extLst>
          </p:cNvPr>
          <p:cNvSpPr/>
          <p:nvPr userDrawn="1"/>
        </p:nvSpPr>
        <p:spPr>
          <a:xfrm>
            <a:off x="6472581" y="3582132"/>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6544641" y="3654477"/>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102" name="Rectangle: Rounded Corners 16">
            <a:extLst>
              <a:ext uri="{FF2B5EF4-FFF2-40B4-BE49-F238E27FC236}">
                <a16:creationId xmlns:a16="http://schemas.microsoft.com/office/drawing/2014/main" id="{FE14D617-9285-9D4D-84E4-7BBD145B397E}"/>
              </a:ext>
            </a:extLst>
          </p:cNvPr>
          <p:cNvSpPr/>
          <p:nvPr userDrawn="1"/>
        </p:nvSpPr>
        <p:spPr>
          <a:xfrm>
            <a:off x="6472581" y="484672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6544641" y="4919073"/>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1213862" y="2574890"/>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1213862" y="2328032"/>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1213862" y="3807945"/>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1213862" y="3561087"/>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1213862" y="5068709"/>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1213862" y="4821851"/>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7358765" y="2574890"/>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7358764" y="2328032"/>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7358765" y="3807945"/>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7358764" y="3561087"/>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7358765" y="5068709"/>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7358764" y="4821851"/>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1516610446"/>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Overview_4">
    <p:spTree>
      <p:nvGrpSpPr>
        <p:cNvPr id="1" name=""/>
        <p:cNvGrpSpPr/>
        <p:nvPr/>
      </p:nvGrpSpPr>
      <p:grpSpPr>
        <a:xfrm>
          <a:off x="0" y="0"/>
          <a:ext cx="0" cy="0"/>
          <a:chOff x="0" y="0"/>
          <a:chExt cx="0" cy="0"/>
        </a:xfrm>
      </p:grpSpPr>
      <p:sp>
        <p:nvSpPr>
          <p:cNvPr id="40" name="Picture Placeholder 5">
            <a:extLst>
              <a:ext uri="{FF2B5EF4-FFF2-40B4-BE49-F238E27FC236}">
                <a16:creationId xmlns:a16="http://schemas.microsoft.com/office/drawing/2014/main" id="{D2B2CC15-A5D6-7646-B184-255F86FB708E}"/>
              </a:ext>
            </a:extLst>
          </p:cNvPr>
          <p:cNvSpPr>
            <a:spLocks noGrp="1"/>
          </p:cNvSpPr>
          <p:nvPr>
            <p:ph type="pic" sz="quarter" idx="41"/>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solidFill>
                  <a:schemeClr val="bg1"/>
                </a:solidFill>
              </a:defRPr>
            </a:lvl1pPr>
          </a:lstStyle>
          <a:p>
            <a:r>
              <a:rPr lang="en-US"/>
              <a:t>Click icon to add picture</a:t>
            </a:r>
            <a:endParaRPr lang="en-US"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8F9F391E-143D-F948-ADAE-29AEA3C1EBFB}" type="datetimeFigureOut">
              <a:rPr lang="en-US" smtClean="0">
                <a:solidFill>
                  <a:prstClr val="white"/>
                </a:solidFill>
              </a:rPr>
              <a:pPr/>
              <a:t>10/28/2024</a:t>
            </a:fld>
            <a:endParaRPr lang="en-US" dirty="0">
              <a:solidFill>
                <a:prstClr val="white"/>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lvl1pPr>
              <a:defRPr>
                <a:solidFill>
                  <a:schemeClr val="bg1"/>
                </a:solidFill>
              </a:defRPr>
            </a:lvl1pPr>
          </a:lstStyle>
          <a:p>
            <a:fld id="{31FEFF75-79D2-EE46-877B-299D1510E681}" type="slidenum">
              <a:rPr lang="en-US" smtClean="0">
                <a:solidFill>
                  <a:prstClr val="white"/>
                </a:solidFill>
              </a:rPr>
              <a:pPr/>
              <a:t>‹#›</a:t>
            </a:fld>
            <a:endParaRPr lang="en-US" dirty="0">
              <a:solidFill>
                <a:prstClr val="white"/>
              </a:solidFill>
            </a:endParaRPr>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48661" y="339645"/>
            <a:ext cx="10113030"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1730896" y="2366353"/>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1730896" y="3592038"/>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1730896" y="4856634"/>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6949266" y="2366353"/>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6949266" y="3592038"/>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6949266" y="4856634"/>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2488785" y="2512451"/>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2488784" y="2265592"/>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2488785" y="3745506"/>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2488784" y="3498647"/>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2488785" y="5006270"/>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2488784" y="4759411"/>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7766655" y="2512451"/>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7766655" y="2265592"/>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7766655" y="3745506"/>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7766655" y="3498647"/>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7766655" y="5006270"/>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7766655" y="4759411"/>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41" name="Straight Connector 40">
            <a:extLst>
              <a:ext uri="{FF2B5EF4-FFF2-40B4-BE49-F238E27FC236}">
                <a16:creationId xmlns:a16="http://schemas.microsoft.com/office/drawing/2014/main" id="{2D604C81-B013-4641-9B16-5E9ECBD30CBA}"/>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6950069"/>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Overview_5">
    <p:spTree>
      <p:nvGrpSpPr>
        <p:cNvPr id="1" name=""/>
        <p:cNvGrpSpPr/>
        <p:nvPr/>
      </p:nvGrpSpPr>
      <p:grpSpPr>
        <a:xfrm>
          <a:off x="0" y="0"/>
          <a:ext cx="0" cy="0"/>
          <a:chOff x="0" y="0"/>
          <a:chExt cx="0" cy="0"/>
        </a:xfrm>
      </p:grpSpPr>
      <p:sp>
        <p:nvSpPr>
          <p:cNvPr id="40" name="Picture Placeholder 5">
            <a:extLst>
              <a:ext uri="{FF2B5EF4-FFF2-40B4-BE49-F238E27FC236}">
                <a16:creationId xmlns:a16="http://schemas.microsoft.com/office/drawing/2014/main" id="{C76CA39F-4826-EC4A-B911-A0B38E489269}"/>
              </a:ext>
            </a:extLst>
          </p:cNvPr>
          <p:cNvSpPr>
            <a:spLocks noGrp="1"/>
          </p:cNvSpPr>
          <p:nvPr>
            <p:ph type="pic" sz="quarter" idx="41"/>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solidFill>
                  <a:schemeClr val="bg1"/>
                </a:solidFill>
              </a:defRPr>
            </a:lvl1pPr>
          </a:lstStyle>
          <a:p>
            <a:r>
              <a:rPr lang="en-US"/>
              <a:t>Click icon to add picture</a:t>
            </a:r>
            <a:endParaRPr lang="en-US"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8F9F391E-143D-F948-ADAE-29AEA3C1EBFB}" type="datetimeFigureOut">
              <a:rPr lang="en-US" smtClean="0">
                <a:solidFill>
                  <a:prstClr val="white"/>
                </a:solidFill>
              </a:rPr>
              <a:pPr/>
              <a:t>10/28/2024</a:t>
            </a:fld>
            <a:endParaRPr lang="en-US" dirty="0">
              <a:solidFill>
                <a:prstClr val="white"/>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US" dirty="0">
              <a:solidFill>
                <a:prstClr val="white"/>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31FEFF75-79D2-EE46-877B-299D1510E681}" type="slidenum">
              <a:rPr lang="en-US" smtClean="0">
                <a:solidFill>
                  <a:prstClr val="white"/>
                </a:solidFill>
              </a:rPr>
              <a:pPr/>
              <a:t>‹#›</a:t>
            </a:fld>
            <a:endParaRPr lang="en-US" dirty="0">
              <a:solidFill>
                <a:prstClr val="white"/>
              </a:solidFill>
            </a:endParaRPr>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974810"/>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F93E56-30EE-384E-9A8A-090C645582DB}"/>
              </a:ext>
            </a:extLst>
          </p:cNvPr>
          <p:cNvCxnSpPr>
            <a:cxnSpLocks/>
          </p:cNvCxnSpPr>
          <p:nvPr userDrawn="1"/>
        </p:nvCxnSpPr>
        <p:spPr>
          <a:xfrm>
            <a:off x="392623" y="2038081"/>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464683" y="2215464"/>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464683" y="3441149"/>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464683" y="4705745"/>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6544641" y="2215464"/>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6544641" y="3441149"/>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6544641" y="4705745"/>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1213862" y="2361562"/>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1213862" y="2114704"/>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1213862" y="3594617"/>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1213862" y="3347759"/>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1213862" y="4855381"/>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1213862" y="4608523"/>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7358765" y="2361562"/>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7358764" y="2114704"/>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7358765" y="3594617"/>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7358764" y="3347759"/>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7358765" y="4855381"/>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7358764" y="4608523"/>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79" name="Straight Connector 78">
            <a:extLst>
              <a:ext uri="{FF2B5EF4-FFF2-40B4-BE49-F238E27FC236}">
                <a16:creationId xmlns:a16="http://schemas.microsoft.com/office/drawing/2014/main" id="{6AF7CBB0-F32C-B84C-AEEA-FA0944BBB865}"/>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5378504"/>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959AD5-F758-3D4C-8DF1-4A45401728B4}" type="datetimeFigureOut">
              <a:rPr lang="x-none" smtClean="0">
                <a:solidFill>
                  <a:prstClr val="black">
                    <a:tint val="75000"/>
                  </a:prstClr>
                </a:solidFill>
              </a:rPr>
              <a:pPr/>
              <a:t>10/28/2024</a:t>
            </a:fld>
            <a:endParaRPr lang="x-none">
              <a:solidFill>
                <a:prstClr val="black">
                  <a:tint val="75000"/>
                </a:prstClr>
              </a:solidFill>
            </a:endParaRPr>
          </a:p>
        </p:txBody>
      </p:sp>
      <p:sp>
        <p:nvSpPr>
          <p:cNvPr id="5" name="Footer Placeholder 4"/>
          <p:cNvSpPr>
            <a:spLocks noGrp="1"/>
          </p:cNvSpPr>
          <p:nvPr>
            <p:ph type="ftr" sz="quarter" idx="11"/>
          </p:nvPr>
        </p:nvSpPr>
        <p:spPr/>
        <p:txBody>
          <a:bodyPr/>
          <a:lstStyle/>
          <a:p>
            <a:endParaRPr lang="x-none">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75C2D1B-0B58-A045-9C4E-FB4E8D61BF38}" type="slidenum">
              <a:rPr lang="x-none" smtClean="0"/>
              <a:pPr/>
              <a:t>‹#›</a:t>
            </a:fld>
            <a:endParaRPr lang="x-none"/>
          </a:p>
        </p:txBody>
      </p:sp>
    </p:spTree>
    <p:extLst>
      <p:ext uri="{BB962C8B-B14F-4D97-AF65-F5344CB8AC3E}">
        <p14:creationId xmlns:p14="http://schemas.microsoft.com/office/powerpoint/2010/main" val="3967736807"/>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959AD5-F758-3D4C-8DF1-4A45401728B4}" type="datetimeFigureOut">
              <a:rPr lang="x-none" smtClean="0">
                <a:solidFill>
                  <a:prstClr val="black">
                    <a:tint val="75000"/>
                  </a:prstClr>
                </a:solidFill>
              </a:rPr>
              <a:pPr/>
              <a:t>10/28/2024</a:t>
            </a:fld>
            <a:endParaRPr lang="x-none">
              <a:solidFill>
                <a:prstClr val="black">
                  <a:tint val="75000"/>
                </a:prstClr>
              </a:solidFill>
            </a:endParaRPr>
          </a:p>
        </p:txBody>
      </p:sp>
      <p:sp>
        <p:nvSpPr>
          <p:cNvPr id="5" name="Footer Placeholder 4"/>
          <p:cNvSpPr>
            <a:spLocks noGrp="1"/>
          </p:cNvSpPr>
          <p:nvPr>
            <p:ph type="ftr" sz="quarter" idx="11"/>
          </p:nvPr>
        </p:nvSpPr>
        <p:spPr/>
        <p:txBody>
          <a:bodyPr/>
          <a:lstStyle/>
          <a:p>
            <a:endParaRPr lang="x-none">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75C2D1B-0B58-A045-9C4E-FB4E8D61BF38}" type="slidenum">
              <a:rPr lang="x-none" smtClean="0"/>
              <a:pPr/>
              <a:t>‹#›</a:t>
            </a:fld>
            <a:endParaRPr lang="x-none"/>
          </a:p>
        </p:txBody>
      </p:sp>
    </p:spTree>
    <p:extLst>
      <p:ext uri="{BB962C8B-B14F-4D97-AF65-F5344CB8AC3E}">
        <p14:creationId xmlns:p14="http://schemas.microsoft.com/office/powerpoint/2010/main" val="2010072491"/>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959AD5-F758-3D4C-8DF1-4A45401728B4}" type="datetimeFigureOut">
              <a:rPr lang="x-none" smtClean="0">
                <a:solidFill>
                  <a:prstClr val="black">
                    <a:tint val="75000"/>
                  </a:prstClr>
                </a:solidFill>
              </a:rPr>
              <a:pPr/>
              <a:t>10/28/2024</a:t>
            </a:fld>
            <a:endParaRPr lang="x-none">
              <a:solidFill>
                <a:prstClr val="black">
                  <a:tint val="75000"/>
                </a:prstClr>
              </a:solidFill>
            </a:endParaRPr>
          </a:p>
        </p:txBody>
      </p:sp>
      <p:sp>
        <p:nvSpPr>
          <p:cNvPr id="5" name="Footer Placeholder 4"/>
          <p:cNvSpPr>
            <a:spLocks noGrp="1"/>
          </p:cNvSpPr>
          <p:nvPr>
            <p:ph type="ftr" sz="quarter" idx="11"/>
          </p:nvPr>
        </p:nvSpPr>
        <p:spPr/>
        <p:txBody>
          <a:bodyPr/>
          <a:lstStyle/>
          <a:p>
            <a:endParaRPr lang="x-none">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75C2D1B-0B58-A045-9C4E-FB4E8D61BF38}" type="slidenum">
              <a:rPr lang="x-none" smtClean="0"/>
              <a:pPr/>
              <a:t>‹#›</a:t>
            </a:fld>
            <a:endParaRPr lang="x-none"/>
          </a:p>
        </p:txBody>
      </p:sp>
    </p:spTree>
    <p:extLst>
      <p:ext uri="{BB962C8B-B14F-4D97-AF65-F5344CB8AC3E}">
        <p14:creationId xmlns:p14="http://schemas.microsoft.com/office/powerpoint/2010/main" val="2553239522"/>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959AD5-F758-3D4C-8DF1-4A45401728B4}" type="datetimeFigureOut">
              <a:rPr lang="x-none" smtClean="0">
                <a:solidFill>
                  <a:prstClr val="black">
                    <a:tint val="75000"/>
                  </a:prstClr>
                </a:solidFill>
              </a:rPr>
              <a:pPr/>
              <a:t>10/28/2024</a:t>
            </a:fld>
            <a:endParaRPr lang="x-none">
              <a:solidFill>
                <a:prstClr val="black">
                  <a:tint val="75000"/>
                </a:prstClr>
              </a:solidFill>
            </a:endParaRPr>
          </a:p>
        </p:txBody>
      </p:sp>
      <p:sp>
        <p:nvSpPr>
          <p:cNvPr id="6" name="Footer Placeholder 5"/>
          <p:cNvSpPr>
            <a:spLocks noGrp="1"/>
          </p:cNvSpPr>
          <p:nvPr>
            <p:ph type="ftr" sz="quarter" idx="11"/>
          </p:nvPr>
        </p:nvSpPr>
        <p:spPr/>
        <p:txBody>
          <a:bodyPr/>
          <a:lstStyle/>
          <a:p>
            <a:endParaRPr lang="x-none">
              <a:solidFill>
                <a:prstClr val="black">
                  <a:tint val="75000"/>
                </a:prstClr>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75C2D1B-0B58-A045-9C4E-FB4E8D61BF38}" type="slidenum">
              <a:rPr lang="x-none" smtClean="0"/>
              <a:pPr/>
              <a:t>‹#›</a:t>
            </a:fld>
            <a:endParaRPr lang="x-none"/>
          </a:p>
        </p:txBody>
      </p:sp>
    </p:spTree>
    <p:extLst>
      <p:ext uri="{BB962C8B-B14F-4D97-AF65-F5344CB8AC3E}">
        <p14:creationId xmlns:p14="http://schemas.microsoft.com/office/powerpoint/2010/main" val="2710298419"/>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age and Content_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6993359" y="1"/>
            <a:ext cx="5198641" cy="6858002"/>
          </a:xfrm>
          <a:prstGeom prst="rect">
            <a:avLst/>
          </a:prstGeom>
          <a:solidFill>
            <a:schemeClr val="accent4">
              <a:lumMod val="50000"/>
            </a:schemeClr>
          </a:solidFill>
        </p:spPr>
        <p:txBody>
          <a:bodyPr/>
          <a:lstStyle/>
          <a:p>
            <a:r>
              <a:rPr lang="en-US"/>
              <a:t>Click icon to add picture</a:t>
            </a:r>
            <a:endParaRPr lang="id-ID"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48661" y="339645"/>
            <a:ext cx="4890577"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45581" y="1507066"/>
            <a:ext cx="4890578"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B907ACF-A34F-FE4A-8511-B7FE12F69496}"/>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2786065"/>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959AD5-F758-3D4C-8DF1-4A45401728B4}" type="datetimeFigureOut">
              <a:rPr lang="x-none" smtClean="0">
                <a:solidFill>
                  <a:prstClr val="black">
                    <a:tint val="75000"/>
                  </a:prstClr>
                </a:solidFill>
              </a:rPr>
              <a:pPr/>
              <a:t>10/28/2024</a:t>
            </a:fld>
            <a:endParaRPr lang="x-none">
              <a:solidFill>
                <a:prstClr val="black">
                  <a:tint val="75000"/>
                </a:prstClr>
              </a:solidFill>
            </a:endParaRPr>
          </a:p>
        </p:txBody>
      </p:sp>
      <p:sp>
        <p:nvSpPr>
          <p:cNvPr id="8" name="Footer Placeholder 7"/>
          <p:cNvSpPr>
            <a:spLocks noGrp="1"/>
          </p:cNvSpPr>
          <p:nvPr>
            <p:ph type="ftr" sz="quarter" idx="11"/>
          </p:nvPr>
        </p:nvSpPr>
        <p:spPr/>
        <p:txBody>
          <a:bodyPr/>
          <a:lstStyle/>
          <a:p>
            <a:endParaRPr lang="x-none">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75C2D1B-0B58-A045-9C4E-FB4E8D61BF38}" type="slidenum">
              <a:rPr lang="x-none" smtClean="0"/>
              <a:pPr/>
              <a:t>‹#›</a:t>
            </a:fld>
            <a:endParaRPr lang="x-none"/>
          </a:p>
        </p:txBody>
      </p:sp>
    </p:spTree>
    <p:extLst>
      <p:ext uri="{BB962C8B-B14F-4D97-AF65-F5344CB8AC3E}">
        <p14:creationId xmlns:p14="http://schemas.microsoft.com/office/powerpoint/2010/main" val="4065772650"/>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959AD5-F758-3D4C-8DF1-4A45401728B4}" type="datetimeFigureOut">
              <a:rPr lang="x-none" smtClean="0">
                <a:solidFill>
                  <a:prstClr val="black">
                    <a:tint val="75000"/>
                  </a:prstClr>
                </a:solidFill>
              </a:rPr>
              <a:pPr/>
              <a:t>10/28/2024</a:t>
            </a:fld>
            <a:endParaRPr lang="x-none">
              <a:solidFill>
                <a:prstClr val="black">
                  <a:tint val="75000"/>
                </a:prstClr>
              </a:solidFill>
            </a:endParaRPr>
          </a:p>
        </p:txBody>
      </p:sp>
      <p:sp>
        <p:nvSpPr>
          <p:cNvPr id="4" name="Footer Placeholder 3"/>
          <p:cNvSpPr>
            <a:spLocks noGrp="1"/>
          </p:cNvSpPr>
          <p:nvPr>
            <p:ph type="ftr" sz="quarter" idx="11"/>
          </p:nvPr>
        </p:nvSpPr>
        <p:spPr/>
        <p:txBody>
          <a:bodyPr/>
          <a:lstStyle/>
          <a:p>
            <a:endParaRPr lang="x-none">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75C2D1B-0B58-A045-9C4E-FB4E8D61BF38}" type="slidenum">
              <a:rPr lang="x-none" smtClean="0"/>
              <a:pPr/>
              <a:t>‹#›</a:t>
            </a:fld>
            <a:endParaRPr lang="x-none"/>
          </a:p>
        </p:txBody>
      </p:sp>
    </p:spTree>
    <p:extLst>
      <p:ext uri="{BB962C8B-B14F-4D97-AF65-F5344CB8AC3E}">
        <p14:creationId xmlns:p14="http://schemas.microsoft.com/office/powerpoint/2010/main" val="788799079"/>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959AD5-F758-3D4C-8DF1-4A45401728B4}" type="datetimeFigureOut">
              <a:rPr lang="x-none" smtClean="0">
                <a:solidFill>
                  <a:prstClr val="black">
                    <a:tint val="75000"/>
                  </a:prstClr>
                </a:solidFill>
              </a:rPr>
              <a:pPr/>
              <a:t>10/28/2024</a:t>
            </a:fld>
            <a:endParaRPr lang="x-none">
              <a:solidFill>
                <a:prstClr val="black">
                  <a:tint val="75000"/>
                </a:prstClr>
              </a:solidFill>
            </a:endParaRPr>
          </a:p>
        </p:txBody>
      </p:sp>
      <p:sp>
        <p:nvSpPr>
          <p:cNvPr id="3" name="Footer Placeholder 2"/>
          <p:cNvSpPr>
            <a:spLocks noGrp="1"/>
          </p:cNvSpPr>
          <p:nvPr>
            <p:ph type="ftr" sz="quarter" idx="11"/>
          </p:nvPr>
        </p:nvSpPr>
        <p:spPr/>
        <p:txBody>
          <a:bodyPr/>
          <a:lstStyle/>
          <a:p>
            <a:endParaRPr lang="x-none">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75C2D1B-0B58-A045-9C4E-FB4E8D61BF38}" type="slidenum">
              <a:rPr lang="x-none" smtClean="0"/>
              <a:pPr/>
              <a:t>‹#›</a:t>
            </a:fld>
            <a:endParaRPr lang="x-none"/>
          </a:p>
        </p:txBody>
      </p:sp>
    </p:spTree>
    <p:extLst>
      <p:ext uri="{BB962C8B-B14F-4D97-AF65-F5344CB8AC3E}">
        <p14:creationId xmlns:p14="http://schemas.microsoft.com/office/powerpoint/2010/main" val="1078702386"/>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C959AD5-F758-3D4C-8DF1-4A45401728B4}" type="datetimeFigureOut">
              <a:rPr lang="x-none" smtClean="0">
                <a:solidFill>
                  <a:prstClr val="black">
                    <a:tint val="75000"/>
                  </a:prstClr>
                </a:solidFill>
              </a:rPr>
              <a:pPr/>
              <a:t>10/28/2024</a:t>
            </a:fld>
            <a:endParaRPr lang="x-none">
              <a:solidFill>
                <a:prstClr val="black">
                  <a:tint val="75000"/>
                </a:prstClr>
              </a:solidFill>
            </a:endParaRPr>
          </a:p>
        </p:txBody>
      </p:sp>
      <p:sp>
        <p:nvSpPr>
          <p:cNvPr id="6" name="Footer Placeholder 5"/>
          <p:cNvSpPr>
            <a:spLocks noGrp="1"/>
          </p:cNvSpPr>
          <p:nvPr>
            <p:ph type="ftr" sz="quarter" idx="11"/>
          </p:nvPr>
        </p:nvSpPr>
        <p:spPr/>
        <p:txBody>
          <a:bodyPr/>
          <a:lstStyle/>
          <a:p>
            <a:endParaRPr lang="x-none">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75C2D1B-0B58-A045-9C4E-FB4E8D61BF38}" type="slidenum">
              <a:rPr lang="x-none" smtClean="0"/>
              <a:pPr/>
              <a:t>‹#›</a:t>
            </a:fld>
            <a:endParaRPr lang="x-none"/>
          </a:p>
        </p:txBody>
      </p:sp>
    </p:spTree>
    <p:extLst>
      <p:ext uri="{BB962C8B-B14F-4D97-AF65-F5344CB8AC3E}">
        <p14:creationId xmlns:p14="http://schemas.microsoft.com/office/powerpoint/2010/main" val="1972801203"/>
      </p:ext>
    </p:extLst>
  </p:cSld>
  <p:clrMapOvr>
    <a:masterClrMapping/>
  </p:clrMapOvr>
  <p:extLst>
    <p:ext uri="{DCECCB84-F9BA-43D5-87BE-67443E8EF086}">
      <p15:sldGuideLst xmlns:p15="http://schemas.microsoft.com/office/powerpoint/2012/main"/>
    </p:ext>
  </p:extLst>
</p:sldLayout>
</file>

<file path=ppt/slideLayouts/slideLayout4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C959AD5-F758-3D4C-8DF1-4A45401728B4}" type="datetimeFigureOut">
              <a:rPr lang="x-none" smtClean="0">
                <a:solidFill>
                  <a:prstClr val="black">
                    <a:tint val="75000"/>
                  </a:prstClr>
                </a:solidFill>
              </a:rPr>
              <a:pPr/>
              <a:t>10/28/2024</a:t>
            </a:fld>
            <a:endParaRPr lang="x-none">
              <a:solidFill>
                <a:prstClr val="black">
                  <a:tint val="75000"/>
                </a:prstClr>
              </a:solidFill>
            </a:endParaRPr>
          </a:p>
        </p:txBody>
      </p:sp>
      <p:sp>
        <p:nvSpPr>
          <p:cNvPr id="6" name="Footer Placeholder 5"/>
          <p:cNvSpPr>
            <a:spLocks noGrp="1"/>
          </p:cNvSpPr>
          <p:nvPr>
            <p:ph type="ftr" sz="quarter" idx="11"/>
          </p:nvPr>
        </p:nvSpPr>
        <p:spPr/>
        <p:txBody>
          <a:bodyPr/>
          <a:lstStyle/>
          <a:p>
            <a:endParaRPr lang="x-none">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75C2D1B-0B58-A045-9C4E-FB4E8D61BF38}" type="slidenum">
              <a:rPr lang="x-none" smtClean="0"/>
              <a:pPr/>
              <a:t>‹#›</a:t>
            </a:fld>
            <a:endParaRPr lang="x-none"/>
          </a:p>
        </p:txBody>
      </p:sp>
    </p:spTree>
    <p:extLst>
      <p:ext uri="{BB962C8B-B14F-4D97-AF65-F5344CB8AC3E}">
        <p14:creationId xmlns:p14="http://schemas.microsoft.com/office/powerpoint/2010/main" val="3873476276"/>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959AD5-F758-3D4C-8DF1-4A45401728B4}" type="datetimeFigureOut">
              <a:rPr lang="x-none" smtClean="0">
                <a:solidFill>
                  <a:prstClr val="black">
                    <a:tint val="75000"/>
                  </a:prstClr>
                </a:solidFill>
              </a:rPr>
              <a:pPr/>
              <a:t>10/28/2024</a:t>
            </a:fld>
            <a:endParaRPr lang="x-none">
              <a:solidFill>
                <a:prstClr val="black">
                  <a:tint val="75000"/>
                </a:prstClr>
              </a:solidFill>
            </a:endParaRPr>
          </a:p>
        </p:txBody>
      </p:sp>
      <p:sp>
        <p:nvSpPr>
          <p:cNvPr id="5" name="Footer Placeholder 4"/>
          <p:cNvSpPr>
            <a:spLocks noGrp="1"/>
          </p:cNvSpPr>
          <p:nvPr>
            <p:ph type="ftr" sz="quarter" idx="11"/>
          </p:nvPr>
        </p:nvSpPr>
        <p:spPr/>
        <p:txBody>
          <a:bodyPr/>
          <a:lstStyle/>
          <a:p>
            <a:endParaRPr lang="x-none">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75C2D1B-0B58-A045-9C4E-FB4E8D61BF38}" type="slidenum">
              <a:rPr lang="x-none" smtClean="0"/>
              <a:pPr/>
              <a:t>‹#›</a:t>
            </a:fld>
            <a:endParaRPr lang="x-none"/>
          </a:p>
        </p:txBody>
      </p:sp>
    </p:spTree>
    <p:extLst>
      <p:ext uri="{BB962C8B-B14F-4D97-AF65-F5344CB8AC3E}">
        <p14:creationId xmlns:p14="http://schemas.microsoft.com/office/powerpoint/2010/main" val="3076352311"/>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959AD5-F758-3D4C-8DF1-4A45401728B4}" type="datetimeFigureOut">
              <a:rPr lang="x-none" smtClean="0">
                <a:solidFill>
                  <a:prstClr val="black">
                    <a:tint val="75000"/>
                  </a:prstClr>
                </a:solidFill>
              </a:rPr>
              <a:pPr/>
              <a:t>10/28/2024</a:t>
            </a:fld>
            <a:endParaRPr lang="x-none">
              <a:solidFill>
                <a:prstClr val="black">
                  <a:tint val="75000"/>
                </a:prstClr>
              </a:solidFill>
            </a:endParaRPr>
          </a:p>
        </p:txBody>
      </p:sp>
      <p:sp>
        <p:nvSpPr>
          <p:cNvPr id="5" name="Footer Placeholder 4"/>
          <p:cNvSpPr>
            <a:spLocks noGrp="1"/>
          </p:cNvSpPr>
          <p:nvPr>
            <p:ph type="ftr" sz="quarter" idx="11"/>
          </p:nvPr>
        </p:nvSpPr>
        <p:spPr/>
        <p:txBody>
          <a:bodyPr/>
          <a:lstStyle/>
          <a:p>
            <a:endParaRPr lang="x-none">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75C2D1B-0B58-A045-9C4E-FB4E8D61BF38}" type="slidenum">
              <a:rPr lang="x-none" smtClean="0"/>
              <a:pPr/>
              <a:t>‹#›</a:t>
            </a:fld>
            <a:endParaRPr lang="x-none"/>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30010988"/>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7C959AD5-F758-3D4C-8DF1-4A45401728B4}" type="datetimeFigureOut">
              <a:rPr lang="x-none" smtClean="0">
                <a:solidFill>
                  <a:prstClr val="black">
                    <a:tint val="75000"/>
                  </a:prstClr>
                </a:solidFill>
              </a:rPr>
              <a:pPr/>
              <a:t>10/28/2024</a:t>
            </a:fld>
            <a:endParaRPr lang="x-none">
              <a:solidFill>
                <a:prstClr val="black">
                  <a:tint val="75000"/>
                </a:prstClr>
              </a:solidFill>
            </a:endParaRPr>
          </a:p>
        </p:txBody>
      </p:sp>
      <p:sp>
        <p:nvSpPr>
          <p:cNvPr id="6" name="Footer Placeholder 5"/>
          <p:cNvSpPr>
            <a:spLocks noGrp="1"/>
          </p:cNvSpPr>
          <p:nvPr>
            <p:ph type="ftr" sz="quarter" idx="11"/>
          </p:nvPr>
        </p:nvSpPr>
        <p:spPr/>
        <p:txBody>
          <a:bodyPr/>
          <a:lstStyle/>
          <a:p>
            <a:endParaRPr lang="x-none">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75C2D1B-0B58-A045-9C4E-FB4E8D61BF38}" type="slidenum">
              <a:rPr lang="x-none" smtClean="0"/>
              <a:pPr/>
              <a:t>‹#›</a:t>
            </a:fld>
            <a:endParaRPr lang="x-none"/>
          </a:p>
        </p:txBody>
      </p:sp>
    </p:spTree>
    <p:extLst>
      <p:ext uri="{BB962C8B-B14F-4D97-AF65-F5344CB8AC3E}">
        <p14:creationId xmlns:p14="http://schemas.microsoft.com/office/powerpoint/2010/main" val="427510463"/>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7C959AD5-F758-3D4C-8DF1-4A45401728B4}" type="datetimeFigureOut">
              <a:rPr lang="x-none" smtClean="0">
                <a:solidFill>
                  <a:prstClr val="black">
                    <a:tint val="75000"/>
                  </a:prstClr>
                </a:solidFill>
              </a:rPr>
              <a:pPr/>
              <a:t>10/28/2024</a:t>
            </a:fld>
            <a:endParaRPr lang="x-none">
              <a:solidFill>
                <a:prstClr val="black">
                  <a:tint val="75000"/>
                </a:prstClr>
              </a:solidFill>
            </a:endParaRPr>
          </a:p>
        </p:txBody>
      </p:sp>
      <p:sp>
        <p:nvSpPr>
          <p:cNvPr id="6" name="Footer Placeholder 5"/>
          <p:cNvSpPr>
            <a:spLocks noGrp="1"/>
          </p:cNvSpPr>
          <p:nvPr>
            <p:ph type="ftr" sz="quarter" idx="11"/>
          </p:nvPr>
        </p:nvSpPr>
        <p:spPr/>
        <p:txBody>
          <a:bodyPr/>
          <a:lstStyle/>
          <a:p>
            <a:endParaRPr lang="x-none">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75C2D1B-0B58-A045-9C4E-FB4E8D61BF38}" type="slidenum">
              <a:rPr lang="x-none" smtClean="0"/>
              <a:pPr/>
              <a:t>‹#›</a:t>
            </a:fld>
            <a:endParaRPr lang="x-none"/>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3760861167"/>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7C959AD5-F758-3D4C-8DF1-4A45401728B4}" type="datetimeFigureOut">
              <a:rPr lang="x-none" smtClean="0">
                <a:solidFill>
                  <a:prstClr val="black">
                    <a:tint val="75000"/>
                  </a:prstClr>
                </a:solidFill>
              </a:rPr>
              <a:pPr/>
              <a:t>10/28/2024</a:t>
            </a:fld>
            <a:endParaRPr lang="x-none">
              <a:solidFill>
                <a:prstClr val="black">
                  <a:tint val="75000"/>
                </a:prstClr>
              </a:solidFill>
            </a:endParaRPr>
          </a:p>
        </p:txBody>
      </p:sp>
      <p:sp>
        <p:nvSpPr>
          <p:cNvPr id="6" name="Footer Placeholder 5"/>
          <p:cNvSpPr>
            <a:spLocks noGrp="1"/>
          </p:cNvSpPr>
          <p:nvPr>
            <p:ph type="ftr" sz="quarter" idx="11"/>
          </p:nvPr>
        </p:nvSpPr>
        <p:spPr/>
        <p:txBody>
          <a:bodyPr/>
          <a:lstStyle/>
          <a:p>
            <a:endParaRPr lang="x-none">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75C2D1B-0B58-A045-9C4E-FB4E8D61BF38}" type="slidenum">
              <a:rPr lang="x-none" smtClean="0"/>
              <a:pPr/>
              <a:t>‹#›</a:t>
            </a:fld>
            <a:endParaRPr lang="x-none"/>
          </a:p>
        </p:txBody>
      </p:sp>
    </p:spTree>
    <p:extLst>
      <p:ext uri="{BB962C8B-B14F-4D97-AF65-F5344CB8AC3E}">
        <p14:creationId xmlns:p14="http://schemas.microsoft.com/office/powerpoint/2010/main" val="2425493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 and Content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0" y="1"/>
            <a:ext cx="5198641" cy="6858002"/>
          </a:xfrm>
          <a:prstGeom prst="rect">
            <a:avLst/>
          </a:prstGeom>
          <a:solidFill>
            <a:schemeClr val="accent4">
              <a:lumMod val="50000"/>
            </a:schemeClr>
          </a:solidFill>
        </p:spPr>
        <p:txBody>
          <a:bodyPr/>
          <a:lstStyle/>
          <a:p>
            <a:r>
              <a:rPr lang="en-US"/>
              <a:t>Click icon to add picture</a:t>
            </a:r>
            <a:endParaRPr lang="id-ID"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5711877" y="339645"/>
            <a:ext cx="4890577"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5708797" y="1507066"/>
            <a:ext cx="4890578"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34037ED-B73E-2946-8FAC-2803EA71C585}"/>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9998095"/>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959AD5-F758-3D4C-8DF1-4A45401728B4}" type="datetimeFigureOut">
              <a:rPr lang="x-none" smtClean="0">
                <a:solidFill>
                  <a:prstClr val="black">
                    <a:tint val="75000"/>
                  </a:prstClr>
                </a:solidFill>
              </a:rPr>
              <a:pPr/>
              <a:t>10/28/2024</a:t>
            </a:fld>
            <a:endParaRPr lang="x-none">
              <a:solidFill>
                <a:prstClr val="black">
                  <a:tint val="75000"/>
                </a:prstClr>
              </a:solidFill>
            </a:endParaRPr>
          </a:p>
        </p:txBody>
      </p:sp>
      <p:sp>
        <p:nvSpPr>
          <p:cNvPr id="5" name="Footer Placeholder 4"/>
          <p:cNvSpPr>
            <a:spLocks noGrp="1"/>
          </p:cNvSpPr>
          <p:nvPr>
            <p:ph type="ftr" sz="quarter" idx="11"/>
          </p:nvPr>
        </p:nvSpPr>
        <p:spPr/>
        <p:txBody>
          <a:bodyPr/>
          <a:lstStyle/>
          <a:p>
            <a:endParaRPr lang="x-none">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75C2D1B-0B58-A045-9C4E-FB4E8D61BF38}" type="slidenum">
              <a:rPr lang="x-none" smtClean="0"/>
              <a:pPr/>
              <a:t>‹#›</a:t>
            </a:fld>
            <a:endParaRPr lang="x-none"/>
          </a:p>
        </p:txBody>
      </p:sp>
    </p:spTree>
    <p:extLst>
      <p:ext uri="{BB962C8B-B14F-4D97-AF65-F5344CB8AC3E}">
        <p14:creationId xmlns:p14="http://schemas.microsoft.com/office/powerpoint/2010/main" val="574125318"/>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959AD5-F758-3D4C-8DF1-4A45401728B4}" type="datetimeFigureOut">
              <a:rPr lang="x-none" smtClean="0">
                <a:solidFill>
                  <a:prstClr val="black">
                    <a:tint val="75000"/>
                  </a:prstClr>
                </a:solidFill>
              </a:rPr>
              <a:pPr/>
              <a:t>10/28/2024</a:t>
            </a:fld>
            <a:endParaRPr lang="x-none">
              <a:solidFill>
                <a:prstClr val="black">
                  <a:tint val="75000"/>
                </a:prstClr>
              </a:solidFill>
            </a:endParaRPr>
          </a:p>
        </p:txBody>
      </p:sp>
      <p:sp>
        <p:nvSpPr>
          <p:cNvPr id="5" name="Footer Placeholder 4"/>
          <p:cNvSpPr>
            <a:spLocks noGrp="1"/>
          </p:cNvSpPr>
          <p:nvPr>
            <p:ph type="ftr" sz="quarter" idx="11"/>
          </p:nvPr>
        </p:nvSpPr>
        <p:spPr/>
        <p:txBody>
          <a:bodyPr/>
          <a:lstStyle/>
          <a:p>
            <a:endParaRPr lang="x-none">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75C2D1B-0B58-A045-9C4E-FB4E8D61BF38}" type="slidenum">
              <a:rPr lang="x-none" smtClean="0"/>
              <a:pPr/>
              <a:t>‹#›</a:t>
            </a:fld>
            <a:endParaRPr lang="x-none"/>
          </a:p>
        </p:txBody>
      </p:sp>
    </p:spTree>
    <p:extLst>
      <p:ext uri="{BB962C8B-B14F-4D97-AF65-F5344CB8AC3E}">
        <p14:creationId xmlns:p14="http://schemas.microsoft.com/office/powerpoint/2010/main" val="1519928126"/>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userDrawn="1">
  <p:cSld name="Content w/Caption_1">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524000" y="3482977"/>
            <a:ext cx="10668000" cy="3375025"/>
          </a:xfrm>
          <a:prstGeom prst="rect">
            <a:avLst/>
          </a:prstGeom>
          <a:solidFill>
            <a:schemeClr val="accent4">
              <a:lumMod val="50000"/>
            </a:schemeClr>
          </a:solidFill>
        </p:spPr>
        <p:txBody>
          <a:bodyPr/>
          <a:lstStyle/>
          <a:p>
            <a:r>
              <a:rPr lang="en-US"/>
              <a:t>Click icon to add picture</a:t>
            </a:r>
            <a:endParaRPr lang="id-ID" dirty="0"/>
          </a:p>
        </p:txBody>
      </p: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6338806" y="339644"/>
            <a:ext cx="5014993"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1524000" y="339644"/>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F2E583C8-CCA8-BB4A-B8AA-4ED85B62E67F}"/>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51514"/>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userDrawn="1">
  <p:cSld name="Title and Content_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27322" y="1507066"/>
            <a:ext cx="10134371"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45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age and Content_5">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1" y="1"/>
            <a:ext cx="12192000" cy="6858002"/>
          </a:xfrm>
          <a:prstGeom prst="rect">
            <a:avLst/>
          </a:prstGeom>
          <a:solidFill>
            <a:schemeClr val="accent4">
              <a:lumMod val="50000"/>
            </a:schemeClr>
          </a:solidFill>
        </p:spPr>
        <p:txBody>
          <a:bodyPr/>
          <a:lstStyle/>
          <a:p>
            <a:r>
              <a:rPr lang="en-US"/>
              <a:t>Click icon to add picture</a:t>
            </a:r>
            <a:endParaRPr lang="id-ID"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69E9592-D634-1947-B3FB-EB3B7F16FF28}"/>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6D456EAF-F3B8-AF4A-90FF-4B0693C56A33}"/>
              </a:ext>
            </a:extLst>
          </p:cNvPr>
          <p:cNvSpPr>
            <a:spLocks noGrp="1"/>
          </p:cNvSpPr>
          <p:nvPr>
            <p:ph type="ctrTitle" hasCustomPrompt="1"/>
          </p:nvPr>
        </p:nvSpPr>
        <p:spPr>
          <a:xfrm>
            <a:off x="392623" y="339645"/>
            <a:ext cx="4890577"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sp>
        <p:nvSpPr>
          <p:cNvPr id="15" name="Text Placeholder 10">
            <a:extLst>
              <a:ext uri="{FF2B5EF4-FFF2-40B4-BE49-F238E27FC236}">
                <a16:creationId xmlns:a16="http://schemas.microsoft.com/office/drawing/2014/main" id="{F7FB4ADF-1B3E-A442-B2C9-518CBE7637DB}"/>
              </a:ext>
            </a:extLst>
          </p:cNvPr>
          <p:cNvSpPr>
            <a:spLocks noGrp="1"/>
          </p:cNvSpPr>
          <p:nvPr>
            <p:ph type="body" sz="quarter" idx="14"/>
          </p:nvPr>
        </p:nvSpPr>
        <p:spPr>
          <a:xfrm>
            <a:off x="392624" y="1507066"/>
            <a:ext cx="4890578" cy="4849283"/>
          </a:xfrm>
        </p:spPr>
        <p:txBody>
          <a:bodyPr lIns="0" rIns="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41706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and Caption_2">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46059" y="292426"/>
            <a:ext cx="6297515"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7313354" y="4418889"/>
            <a:ext cx="3289100" cy="637507"/>
          </a:xfrm>
        </p:spPr>
        <p:txBody>
          <a:bodyPr lIns="0" rIns="0" anchor="b">
            <a:noAutofit/>
          </a:bodyPr>
          <a:lstStyle>
            <a:lvl1pPr algn="l">
              <a:defRPr sz="4000" b="0" i="0" cap="all" baseline="0">
                <a:solidFill>
                  <a:schemeClr val="accent4">
                    <a:lumMod val="75000"/>
                  </a:schemeClr>
                </a:solidFill>
                <a:latin typeface="Sagona ExtraLight" panose="02020303050505020204" pitchFamily="18" charset="0"/>
              </a:defRPr>
            </a:lvl1pPr>
          </a:lstStyle>
          <a:p>
            <a:r>
              <a:rPr lang="en-US" dirty="0"/>
              <a:t>TITLE </a:t>
            </a:r>
            <a:br>
              <a:rPr lang="en-US" dirty="0"/>
            </a:br>
            <a:r>
              <a:rPr lang="en-US" dirty="0"/>
              <a:t>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7313355" y="5080791"/>
            <a:ext cx="3289100" cy="1484783"/>
          </a:xfrm>
        </p:spPr>
        <p:txBody>
          <a:bodyPr lIns="0" rIns="0" anchor="t">
            <a:normAutofit/>
          </a:bodyPr>
          <a:lstStyle>
            <a:lvl1pPr marL="0" indent="0">
              <a:lnSpc>
                <a:spcPct val="100000"/>
              </a:lnSpc>
              <a:buNone/>
              <a:defRPr sz="1400">
                <a:latin typeface="+mj-lt"/>
              </a:defRPr>
            </a:lvl1pPr>
            <a:lvl2pPr marL="457200" indent="0">
              <a:lnSpc>
                <a:spcPct val="100000"/>
              </a:lnSpc>
              <a:buNone/>
              <a:defRPr sz="1400">
                <a:latin typeface="+mj-lt"/>
              </a:defRPr>
            </a:lvl2pPr>
            <a:lvl3pPr marL="914400" indent="0">
              <a:lnSpc>
                <a:spcPct val="100000"/>
              </a:lnSpc>
              <a:buNone/>
              <a:defRPr sz="1400">
                <a:latin typeface="+mj-lt"/>
              </a:defRPr>
            </a:lvl3pPr>
            <a:lvl4pPr marL="1371600" indent="0">
              <a:lnSpc>
                <a:spcPct val="100000"/>
              </a:lnSpc>
              <a:buNone/>
              <a:defRPr sz="1400">
                <a:latin typeface="+mj-lt"/>
              </a:defRPr>
            </a:lvl4pPr>
            <a:lvl5pPr marL="1828800" indent="0">
              <a:lnSpc>
                <a:spcPct val="100000"/>
              </a:lnSpc>
              <a:buNone/>
              <a:defRPr sz="14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B39C4094-208E-7E4A-848A-F76A1573073A}"/>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63323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mage and Caption_3">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5445942" y="292426"/>
            <a:ext cx="6297515"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392622" y="4418889"/>
            <a:ext cx="4609683" cy="637507"/>
          </a:xfrm>
        </p:spPr>
        <p:txBody>
          <a:bodyPr lIns="0" rIns="0" anchor="b">
            <a:noAutofit/>
          </a:bodyPr>
          <a:lstStyle>
            <a:lvl1pPr algn="l">
              <a:defRPr sz="4000" b="0" i="0" cap="all" baseline="0">
                <a:solidFill>
                  <a:schemeClr val="accent4">
                    <a:lumMod val="75000"/>
                  </a:schemeClr>
                </a:solidFill>
                <a:latin typeface="Sagona ExtraLight" panose="02020303050505020204" pitchFamily="18" charset="0"/>
              </a:defRPr>
            </a:lvl1pPr>
          </a:lstStyle>
          <a:p>
            <a:r>
              <a:rPr lang="en-US" dirty="0"/>
              <a:t>TITLE 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392622" y="5080791"/>
            <a:ext cx="4609683" cy="1484783"/>
          </a:xfrm>
        </p:spPr>
        <p:txBody>
          <a:bodyPr lIns="0" rIns="0" anchor="t">
            <a:normAutofit/>
          </a:bodyPr>
          <a:lstStyle>
            <a:lvl1pPr marL="0" indent="0">
              <a:lnSpc>
                <a:spcPct val="100000"/>
              </a:lnSpc>
              <a:buNone/>
              <a:defRPr sz="1400">
                <a:latin typeface="+mj-lt"/>
              </a:defRPr>
            </a:lvl1pPr>
            <a:lvl2pPr marL="457200" indent="0">
              <a:lnSpc>
                <a:spcPct val="100000"/>
              </a:lnSpc>
              <a:buNone/>
              <a:defRPr sz="1400">
                <a:latin typeface="+mj-lt"/>
              </a:defRPr>
            </a:lvl2pPr>
            <a:lvl3pPr marL="914400" indent="0">
              <a:lnSpc>
                <a:spcPct val="100000"/>
              </a:lnSpc>
              <a:buNone/>
              <a:defRPr sz="1400">
                <a:latin typeface="+mj-lt"/>
              </a:defRPr>
            </a:lvl3pPr>
            <a:lvl4pPr marL="1371600" indent="0">
              <a:lnSpc>
                <a:spcPct val="100000"/>
              </a:lnSpc>
              <a:buNone/>
              <a:defRPr sz="1400">
                <a:latin typeface="+mj-lt"/>
              </a:defRPr>
            </a:lvl4pPr>
            <a:lvl5pPr marL="1828800" indent="0">
              <a:lnSpc>
                <a:spcPct val="100000"/>
              </a:lnSpc>
              <a:buNone/>
              <a:defRPr sz="14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8BE71BC7-72EE-294C-9A39-61A77EE295A0}"/>
              </a:ext>
            </a:extLst>
          </p:cNvPr>
          <p:cNvCxnSpPr>
            <a:cxnSpLocks/>
          </p:cNvCxnSpPr>
          <p:nvPr userDrawn="1"/>
        </p:nvCxnSpPr>
        <p:spPr>
          <a:xfrm>
            <a:off x="392623" y="5080791"/>
            <a:ext cx="4609683"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73930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and Caption_4">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1645581" y="4418889"/>
            <a:ext cx="3289100" cy="637507"/>
          </a:xfrm>
        </p:spPr>
        <p:txBody>
          <a:bodyPr lIns="0" rIns="0" anchor="b">
            <a:noAutofit/>
          </a:bodyPr>
          <a:lstStyle>
            <a:lvl1pPr algn="l">
              <a:defRPr sz="4000" b="0" i="0" cap="all" baseline="0">
                <a:solidFill>
                  <a:schemeClr val="bg1"/>
                </a:solidFill>
                <a:latin typeface="Sagona ExtraLight" panose="02020303050505020204" pitchFamily="18" charset="0"/>
              </a:defRPr>
            </a:lvl1pPr>
          </a:lstStyle>
          <a:p>
            <a:r>
              <a:rPr lang="en-US" dirty="0"/>
              <a:t>TITLE </a:t>
            </a:r>
            <a:br>
              <a:rPr lang="en-US" dirty="0"/>
            </a:br>
            <a:r>
              <a:rPr lang="en-US" dirty="0"/>
              <a:t>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1645582" y="5080791"/>
            <a:ext cx="3289100" cy="1484783"/>
          </a:xfrm>
        </p:spPr>
        <p:txBody>
          <a:bodyPr lIns="0" rIns="0" anchor="t">
            <a:normAutofit/>
          </a:bodyPr>
          <a:lstStyle>
            <a:lvl1pPr marL="0" indent="0">
              <a:lnSpc>
                <a:spcPct val="100000"/>
              </a:lnSpc>
              <a:buNone/>
              <a:defRPr sz="1400">
                <a:solidFill>
                  <a:schemeClr val="bg1"/>
                </a:solidFill>
                <a:latin typeface="+mj-lt"/>
              </a:defRPr>
            </a:lvl1pPr>
            <a:lvl2pPr marL="457200" indent="0">
              <a:lnSpc>
                <a:spcPct val="100000"/>
              </a:lnSpc>
              <a:buNone/>
              <a:defRPr sz="1400">
                <a:solidFill>
                  <a:schemeClr val="bg1"/>
                </a:solidFill>
                <a:latin typeface="+mj-lt"/>
              </a:defRPr>
            </a:lvl2pPr>
            <a:lvl3pPr marL="914400" indent="0">
              <a:lnSpc>
                <a:spcPct val="100000"/>
              </a:lnSpc>
              <a:buNone/>
              <a:defRPr sz="1400">
                <a:solidFill>
                  <a:schemeClr val="bg1"/>
                </a:solidFill>
                <a:latin typeface="+mj-lt"/>
              </a:defRPr>
            </a:lvl3pPr>
            <a:lvl4pPr marL="1371600" indent="0">
              <a:lnSpc>
                <a:spcPct val="100000"/>
              </a:lnSpc>
              <a:buNone/>
              <a:defRPr sz="1400">
                <a:solidFill>
                  <a:schemeClr val="bg1"/>
                </a:solidFill>
                <a:latin typeface="+mj-lt"/>
              </a:defRPr>
            </a:lvl4pPr>
            <a:lvl5pPr marL="1828800" indent="0">
              <a:lnSpc>
                <a:spcPct val="100000"/>
              </a:lnSpc>
              <a:buNone/>
              <a:defRPr sz="14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776AC280-5A8D-B048-BECC-9C306F32508F}"/>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35909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and Caption_5">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1F4417F7-7CDE-DF44-9B0E-AC44EE99BF4B}"/>
              </a:ext>
            </a:extLst>
          </p:cNvPr>
          <p:cNvSpPr>
            <a:spLocks noGrp="1"/>
          </p:cNvSpPr>
          <p:nvPr>
            <p:ph type="pic" sz="quarter" idx="10"/>
          </p:nvPr>
        </p:nvSpPr>
        <p:spPr>
          <a:xfrm>
            <a:off x="0" y="0"/>
            <a:ext cx="1219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solidFill>
                  <a:schemeClr val="bg1"/>
                </a:solidFill>
              </a:defRPr>
            </a:lvl1pPr>
          </a:lstStyle>
          <a:p>
            <a:r>
              <a:rPr lang="en-US"/>
              <a:t>Click icon to add picture</a:t>
            </a:r>
            <a:endParaRPr lang="en-US" dirty="0"/>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392622" y="3429000"/>
            <a:ext cx="4609683" cy="637507"/>
          </a:xfrm>
        </p:spPr>
        <p:txBody>
          <a:bodyPr lIns="0" rIns="0" anchor="b">
            <a:noAutofit/>
          </a:bodyPr>
          <a:lstStyle>
            <a:lvl1pPr algn="l">
              <a:defRPr sz="4000" b="0" i="0" cap="all" baseline="0">
                <a:solidFill>
                  <a:schemeClr val="bg1"/>
                </a:solidFill>
                <a:latin typeface="Sagona ExtraLight" panose="02020303050505020204" pitchFamily="18" charset="0"/>
              </a:defRPr>
            </a:lvl1pPr>
          </a:lstStyle>
          <a:p>
            <a:r>
              <a:rPr lang="en-US" dirty="0"/>
              <a:t>TITLE 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392622" y="4090902"/>
            <a:ext cx="4609683" cy="1484783"/>
          </a:xfrm>
        </p:spPr>
        <p:txBody>
          <a:bodyPr lIns="0" rIns="0" anchor="t">
            <a:normAutofit/>
          </a:bodyPr>
          <a:lstStyle>
            <a:lvl1pPr marL="0" indent="0">
              <a:lnSpc>
                <a:spcPct val="100000"/>
              </a:lnSpc>
              <a:buNone/>
              <a:defRPr sz="1400">
                <a:solidFill>
                  <a:schemeClr val="bg1"/>
                </a:solidFill>
                <a:latin typeface="+mj-lt"/>
              </a:defRPr>
            </a:lvl1pPr>
            <a:lvl2pPr marL="457200" indent="0">
              <a:lnSpc>
                <a:spcPct val="100000"/>
              </a:lnSpc>
              <a:buNone/>
              <a:defRPr sz="1400">
                <a:solidFill>
                  <a:schemeClr val="bg1"/>
                </a:solidFill>
                <a:latin typeface="+mj-lt"/>
              </a:defRPr>
            </a:lvl2pPr>
            <a:lvl3pPr marL="914400" indent="0">
              <a:lnSpc>
                <a:spcPct val="100000"/>
              </a:lnSpc>
              <a:buNone/>
              <a:defRPr sz="1400">
                <a:solidFill>
                  <a:schemeClr val="bg1"/>
                </a:solidFill>
                <a:latin typeface="+mj-lt"/>
              </a:defRPr>
            </a:lvl3pPr>
            <a:lvl4pPr marL="1371600" indent="0">
              <a:lnSpc>
                <a:spcPct val="100000"/>
              </a:lnSpc>
              <a:buNone/>
              <a:defRPr sz="1400">
                <a:solidFill>
                  <a:schemeClr val="bg1"/>
                </a:solidFill>
                <a:latin typeface="+mj-lt"/>
              </a:defRPr>
            </a:lvl4pPr>
            <a:lvl5pPr marL="1828800" indent="0">
              <a:lnSpc>
                <a:spcPct val="100000"/>
              </a:lnSpc>
              <a:buNone/>
              <a:defRPr sz="14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79F22032-BAB9-744C-B14E-54350BBD1C71}"/>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09697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verview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2" y="339645"/>
            <a:ext cx="10219457"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Rectangle: Rounded Corners 16">
            <a:extLst>
              <a:ext uri="{FF2B5EF4-FFF2-40B4-BE49-F238E27FC236}">
                <a16:creationId xmlns:a16="http://schemas.microsoft.com/office/drawing/2014/main" id="{B3776AA3-9860-D247-8A43-85FD58FFFD43}"/>
              </a:ext>
            </a:extLst>
          </p:cNvPr>
          <p:cNvSpPr/>
          <p:nvPr/>
        </p:nvSpPr>
        <p:spPr>
          <a:xfrm>
            <a:off x="392622" y="229400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464682" y="2366353"/>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57" name="Rectangle: Rounded Corners 16">
            <a:extLst>
              <a:ext uri="{FF2B5EF4-FFF2-40B4-BE49-F238E27FC236}">
                <a16:creationId xmlns:a16="http://schemas.microsoft.com/office/drawing/2014/main" id="{F5244B71-4557-B64C-8C28-456C7623AE5B}"/>
              </a:ext>
            </a:extLst>
          </p:cNvPr>
          <p:cNvSpPr/>
          <p:nvPr userDrawn="1"/>
        </p:nvSpPr>
        <p:spPr>
          <a:xfrm>
            <a:off x="392622" y="3519693"/>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464682" y="3592038"/>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61" name="Rectangle: Rounded Corners 16">
            <a:extLst>
              <a:ext uri="{FF2B5EF4-FFF2-40B4-BE49-F238E27FC236}">
                <a16:creationId xmlns:a16="http://schemas.microsoft.com/office/drawing/2014/main" id="{1A5F3004-02A9-1E43-A3E5-8ABCD5ED1A1C}"/>
              </a:ext>
            </a:extLst>
          </p:cNvPr>
          <p:cNvSpPr/>
          <p:nvPr userDrawn="1"/>
        </p:nvSpPr>
        <p:spPr>
          <a:xfrm>
            <a:off x="392622" y="4784289"/>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464682" y="4856634"/>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98" name="Rectangle: Rounded Corners 16">
            <a:extLst>
              <a:ext uri="{FF2B5EF4-FFF2-40B4-BE49-F238E27FC236}">
                <a16:creationId xmlns:a16="http://schemas.microsoft.com/office/drawing/2014/main" id="{491E125D-06D1-A343-A3C9-CBC63A66CDC0}"/>
              </a:ext>
            </a:extLst>
          </p:cNvPr>
          <p:cNvSpPr/>
          <p:nvPr userDrawn="1"/>
        </p:nvSpPr>
        <p:spPr>
          <a:xfrm>
            <a:off x="5605550" y="229400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5683052" y="2366353"/>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100" name="Rectangle: Rounded Corners 16">
            <a:extLst>
              <a:ext uri="{FF2B5EF4-FFF2-40B4-BE49-F238E27FC236}">
                <a16:creationId xmlns:a16="http://schemas.microsoft.com/office/drawing/2014/main" id="{9DDF7684-5C6D-B344-A059-87C2BDD8657A}"/>
              </a:ext>
            </a:extLst>
          </p:cNvPr>
          <p:cNvSpPr/>
          <p:nvPr userDrawn="1"/>
        </p:nvSpPr>
        <p:spPr>
          <a:xfrm>
            <a:off x="5610992" y="3519693"/>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5683052" y="3592038"/>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102" name="Rectangle: Rounded Corners 16">
            <a:extLst>
              <a:ext uri="{FF2B5EF4-FFF2-40B4-BE49-F238E27FC236}">
                <a16:creationId xmlns:a16="http://schemas.microsoft.com/office/drawing/2014/main" id="{FE14D617-9285-9D4D-84E4-7BBD145B397E}"/>
              </a:ext>
            </a:extLst>
          </p:cNvPr>
          <p:cNvSpPr/>
          <p:nvPr userDrawn="1"/>
        </p:nvSpPr>
        <p:spPr>
          <a:xfrm>
            <a:off x="5610992" y="4784289"/>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5683052" y="4856634"/>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1222571" y="2512451"/>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1222570" y="2265592"/>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1222571" y="3745506"/>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1222570" y="3498647"/>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1222571" y="5006270"/>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1222570" y="4759411"/>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6500441" y="2512451"/>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6500441" y="2265592"/>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6500441" y="3745506"/>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6500441" y="3498647"/>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6500441" y="5006270"/>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6500441" y="4759411"/>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42" name="Straight Connector 41">
            <a:extLst>
              <a:ext uri="{FF2B5EF4-FFF2-40B4-BE49-F238E27FC236}">
                <a16:creationId xmlns:a16="http://schemas.microsoft.com/office/drawing/2014/main" id="{58A232C0-1AC5-164D-B8B6-CC8F07CF2E21}"/>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52910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verview_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F93E56-30EE-384E-9A8A-090C645582DB}"/>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Rectangle: Rounded Corners 16">
            <a:extLst>
              <a:ext uri="{FF2B5EF4-FFF2-40B4-BE49-F238E27FC236}">
                <a16:creationId xmlns:a16="http://schemas.microsoft.com/office/drawing/2014/main" id="{B3776AA3-9860-D247-8A43-85FD58FFFD43}"/>
              </a:ext>
            </a:extLst>
          </p:cNvPr>
          <p:cNvSpPr/>
          <p:nvPr/>
        </p:nvSpPr>
        <p:spPr>
          <a:xfrm>
            <a:off x="392623" y="2356447"/>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464683" y="2428792"/>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57" name="Rectangle: Rounded Corners 16">
            <a:extLst>
              <a:ext uri="{FF2B5EF4-FFF2-40B4-BE49-F238E27FC236}">
                <a16:creationId xmlns:a16="http://schemas.microsoft.com/office/drawing/2014/main" id="{F5244B71-4557-B64C-8C28-456C7623AE5B}"/>
              </a:ext>
            </a:extLst>
          </p:cNvPr>
          <p:cNvSpPr/>
          <p:nvPr userDrawn="1"/>
        </p:nvSpPr>
        <p:spPr>
          <a:xfrm>
            <a:off x="392623" y="3582132"/>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464683" y="3654477"/>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61" name="Rectangle: Rounded Corners 16">
            <a:extLst>
              <a:ext uri="{FF2B5EF4-FFF2-40B4-BE49-F238E27FC236}">
                <a16:creationId xmlns:a16="http://schemas.microsoft.com/office/drawing/2014/main" id="{1A5F3004-02A9-1E43-A3E5-8ABCD5ED1A1C}"/>
              </a:ext>
            </a:extLst>
          </p:cNvPr>
          <p:cNvSpPr/>
          <p:nvPr userDrawn="1"/>
        </p:nvSpPr>
        <p:spPr>
          <a:xfrm>
            <a:off x="392623" y="484672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464683" y="4919073"/>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98" name="Rectangle: Rounded Corners 16">
            <a:extLst>
              <a:ext uri="{FF2B5EF4-FFF2-40B4-BE49-F238E27FC236}">
                <a16:creationId xmlns:a16="http://schemas.microsoft.com/office/drawing/2014/main" id="{491E125D-06D1-A343-A3C9-CBC63A66CDC0}"/>
              </a:ext>
            </a:extLst>
          </p:cNvPr>
          <p:cNvSpPr/>
          <p:nvPr userDrawn="1"/>
        </p:nvSpPr>
        <p:spPr>
          <a:xfrm>
            <a:off x="6472581" y="2356447"/>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6544641" y="2428792"/>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100" name="Rectangle: Rounded Corners 16">
            <a:extLst>
              <a:ext uri="{FF2B5EF4-FFF2-40B4-BE49-F238E27FC236}">
                <a16:creationId xmlns:a16="http://schemas.microsoft.com/office/drawing/2014/main" id="{9DDF7684-5C6D-B344-A059-87C2BDD8657A}"/>
              </a:ext>
            </a:extLst>
          </p:cNvPr>
          <p:cNvSpPr/>
          <p:nvPr userDrawn="1"/>
        </p:nvSpPr>
        <p:spPr>
          <a:xfrm>
            <a:off x="6472581" y="3582132"/>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6544641" y="3654477"/>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102" name="Rectangle: Rounded Corners 16">
            <a:extLst>
              <a:ext uri="{FF2B5EF4-FFF2-40B4-BE49-F238E27FC236}">
                <a16:creationId xmlns:a16="http://schemas.microsoft.com/office/drawing/2014/main" id="{FE14D617-9285-9D4D-84E4-7BBD145B397E}"/>
              </a:ext>
            </a:extLst>
          </p:cNvPr>
          <p:cNvSpPr/>
          <p:nvPr userDrawn="1"/>
        </p:nvSpPr>
        <p:spPr>
          <a:xfrm>
            <a:off x="6472581" y="484672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6544641" y="4919073"/>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1213862" y="2574890"/>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1213862" y="2328032"/>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1213862" y="3807945"/>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1213862" y="3561087"/>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1213862" y="5068709"/>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1213862" y="4821851"/>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7358765" y="2574890"/>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7358764" y="2328032"/>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7358765" y="3807945"/>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7358764" y="3561087"/>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7358765" y="5068709"/>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7358764" y="4821851"/>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1509181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8576416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verview_4">
    <p:spTree>
      <p:nvGrpSpPr>
        <p:cNvPr id="1" name=""/>
        <p:cNvGrpSpPr/>
        <p:nvPr/>
      </p:nvGrpSpPr>
      <p:grpSpPr>
        <a:xfrm>
          <a:off x="0" y="0"/>
          <a:ext cx="0" cy="0"/>
          <a:chOff x="0" y="0"/>
          <a:chExt cx="0" cy="0"/>
        </a:xfrm>
      </p:grpSpPr>
      <p:sp>
        <p:nvSpPr>
          <p:cNvPr id="40" name="Picture Placeholder 5">
            <a:extLst>
              <a:ext uri="{FF2B5EF4-FFF2-40B4-BE49-F238E27FC236}">
                <a16:creationId xmlns:a16="http://schemas.microsoft.com/office/drawing/2014/main" id="{D2B2CC15-A5D6-7646-B184-255F86FB708E}"/>
              </a:ext>
            </a:extLst>
          </p:cNvPr>
          <p:cNvSpPr>
            <a:spLocks noGrp="1"/>
          </p:cNvSpPr>
          <p:nvPr>
            <p:ph type="pic" sz="quarter" idx="41"/>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solidFill>
                  <a:schemeClr val="bg1"/>
                </a:solidFill>
              </a:defRPr>
            </a:lvl1pPr>
          </a:lstStyle>
          <a:p>
            <a:r>
              <a:rPr lang="en-US"/>
              <a:t>Click icon to add picture</a:t>
            </a:r>
            <a:endParaRPr lang="en-US"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8F9F391E-143D-F948-ADAE-29AEA3C1EBFB}" type="datetimeFigureOut">
              <a:rPr lang="en-US" smtClean="0">
                <a:solidFill>
                  <a:prstClr val="white"/>
                </a:solidFill>
              </a:rPr>
              <a:pPr/>
              <a:t>10/28/2024</a:t>
            </a:fld>
            <a:endParaRPr lang="en-US" dirty="0">
              <a:solidFill>
                <a:prstClr val="white"/>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lvl1pPr>
              <a:defRPr>
                <a:solidFill>
                  <a:schemeClr val="bg1"/>
                </a:solidFill>
              </a:defRPr>
            </a:lvl1pPr>
          </a:lstStyle>
          <a:p>
            <a:endParaRPr lang="en-US" dirty="0">
              <a:solidFill>
                <a:prstClr val="white"/>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lvl1pPr>
              <a:defRPr>
                <a:solidFill>
                  <a:schemeClr val="bg1"/>
                </a:solidFill>
              </a:defRPr>
            </a:lvl1pPr>
          </a:lstStyle>
          <a:p>
            <a:fld id="{31FEFF75-79D2-EE46-877B-299D1510E681}" type="slidenum">
              <a:rPr lang="en-US" smtClean="0">
                <a:solidFill>
                  <a:prstClr val="white"/>
                </a:solidFill>
              </a:rPr>
              <a:pPr/>
              <a:t>‹#›</a:t>
            </a:fld>
            <a:endParaRPr lang="en-US" dirty="0">
              <a:solidFill>
                <a:prstClr val="white"/>
              </a:solidFill>
            </a:endParaRPr>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48661" y="339645"/>
            <a:ext cx="10113030"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1730896" y="2366353"/>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1730896" y="3592038"/>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1730896" y="4856634"/>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6949266" y="2366353"/>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6949266" y="3592038"/>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6949266" y="4856634"/>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2488785" y="2512451"/>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2488784" y="2265592"/>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2488785" y="3745506"/>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2488784" y="3498647"/>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2488785" y="5006270"/>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2488784" y="4759411"/>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7766655" y="2512451"/>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7766655" y="2265592"/>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7766655" y="3745506"/>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7766655" y="3498647"/>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7766655" y="5006270"/>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7766655" y="4759411"/>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41" name="Straight Connector 40">
            <a:extLst>
              <a:ext uri="{FF2B5EF4-FFF2-40B4-BE49-F238E27FC236}">
                <a16:creationId xmlns:a16="http://schemas.microsoft.com/office/drawing/2014/main" id="{2D604C81-B013-4641-9B16-5E9ECBD30CBA}"/>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23819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verview_5">
    <p:spTree>
      <p:nvGrpSpPr>
        <p:cNvPr id="1" name=""/>
        <p:cNvGrpSpPr/>
        <p:nvPr/>
      </p:nvGrpSpPr>
      <p:grpSpPr>
        <a:xfrm>
          <a:off x="0" y="0"/>
          <a:ext cx="0" cy="0"/>
          <a:chOff x="0" y="0"/>
          <a:chExt cx="0" cy="0"/>
        </a:xfrm>
      </p:grpSpPr>
      <p:sp>
        <p:nvSpPr>
          <p:cNvPr id="40" name="Picture Placeholder 5">
            <a:extLst>
              <a:ext uri="{FF2B5EF4-FFF2-40B4-BE49-F238E27FC236}">
                <a16:creationId xmlns:a16="http://schemas.microsoft.com/office/drawing/2014/main" id="{C76CA39F-4826-EC4A-B911-A0B38E489269}"/>
              </a:ext>
            </a:extLst>
          </p:cNvPr>
          <p:cNvSpPr>
            <a:spLocks noGrp="1"/>
          </p:cNvSpPr>
          <p:nvPr>
            <p:ph type="pic" sz="quarter" idx="41"/>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solidFill>
                  <a:schemeClr val="bg1"/>
                </a:solidFill>
              </a:defRPr>
            </a:lvl1pPr>
          </a:lstStyle>
          <a:p>
            <a:r>
              <a:rPr lang="en-US"/>
              <a:t>Click icon to add picture</a:t>
            </a:r>
            <a:endParaRPr lang="en-US"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8F9F391E-143D-F948-ADAE-29AEA3C1EBFB}" type="datetimeFigureOut">
              <a:rPr lang="en-US" smtClean="0">
                <a:solidFill>
                  <a:prstClr val="white"/>
                </a:solidFill>
              </a:rPr>
              <a:pPr/>
              <a:t>10/28/2024</a:t>
            </a:fld>
            <a:endParaRPr lang="en-US" dirty="0">
              <a:solidFill>
                <a:prstClr val="white"/>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US" dirty="0">
              <a:solidFill>
                <a:prstClr val="white"/>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31FEFF75-79D2-EE46-877B-299D1510E681}" type="slidenum">
              <a:rPr lang="en-US" smtClean="0">
                <a:solidFill>
                  <a:prstClr val="white"/>
                </a:solidFill>
              </a:rPr>
              <a:pPr/>
              <a:t>‹#›</a:t>
            </a:fld>
            <a:endParaRPr lang="en-US" dirty="0">
              <a:solidFill>
                <a:prstClr val="white"/>
              </a:solidFill>
            </a:endParaRPr>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974810"/>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F93E56-30EE-384E-9A8A-090C645582DB}"/>
              </a:ext>
            </a:extLst>
          </p:cNvPr>
          <p:cNvCxnSpPr>
            <a:cxnSpLocks/>
          </p:cNvCxnSpPr>
          <p:nvPr userDrawn="1"/>
        </p:nvCxnSpPr>
        <p:spPr>
          <a:xfrm>
            <a:off x="392623" y="2038081"/>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464683" y="2215464"/>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464683" y="3441149"/>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464683" y="4705745"/>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6544641" y="2215464"/>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6544641" y="3441149"/>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6544641" y="4705745"/>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1213862" y="2361562"/>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1213862" y="2114704"/>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1213862" y="3594617"/>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1213862" y="3347759"/>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1213862" y="4855381"/>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1213862" y="4608523"/>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7358765" y="2361562"/>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7358764" y="2114704"/>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7358765" y="3594617"/>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7358764" y="3347759"/>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7358765" y="4855381"/>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7358764" y="4608523"/>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79" name="Straight Connector 78">
            <a:extLst>
              <a:ext uri="{FF2B5EF4-FFF2-40B4-BE49-F238E27FC236}">
                <a16:creationId xmlns:a16="http://schemas.microsoft.com/office/drawing/2014/main" id="{6AF7CBB0-F32C-B84C-AEEA-FA0944BBB865}"/>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10962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36812532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17173484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14775115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5171357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16399240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4874733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0F634-FEAD-4656-9675-A98CC0F354FF}" type="datetimeFigureOut">
              <a:rPr lang="en-US" smtClean="0">
                <a:solidFill>
                  <a:prstClr val="black">
                    <a:tint val="75000"/>
                  </a:prstClr>
                </a:solidFill>
              </a:rPr>
              <a:pPr/>
              <a:t>10/28/2024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58398D3-970D-4AB6-9ACE-B07A664D6C90}" type="slidenum">
              <a:rPr lang="en-US" smtClean="0"/>
              <a:pPr/>
              <a:t>‹#›</a:t>
            </a:fld>
            <a:endParaRPr lang="en-US"/>
          </a:p>
        </p:txBody>
      </p:sp>
    </p:spTree>
    <p:extLst>
      <p:ext uri="{BB962C8B-B14F-4D97-AF65-F5344CB8AC3E}">
        <p14:creationId xmlns:p14="http://schemas.microsoft.com/office/powerpoint/2010/main" val="31025036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1381032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5946650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23662182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34435132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2C6627B-E4D5-2947-8E88-B84039729B99}"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30047744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21176250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2C6627B-E4D5-2947-8E88-B84039729B99}"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7878457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41219756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17719446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13542160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itle and Content_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27322" y="1507066"/>
            <a:ext cx="10134371"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94708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Content w/Caption_1">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524000" y="3482977"/>
            <a:ext cx="10668000" cy="3375025"/>
          </a:xfrm>
          <a:prstGeom prst="rect">
            <a:avLst/>
          </a:prstGeom>
          <a:solidFill>
            <a:schemeClr val="accent4">
              <a:lumMod val="50000"/>
            </a:schemeClr>
          </a:solidFill>
        </p:spPr>
        <p:txBody>
          <a:bodyPr/>
          <a:lstStyle/>
          <a:p>
            <a:r>
              <a:rPr lang="en-US"/>
              <a:t>Click icon to add picture</a:t>
            </a:r>
            <a:endParaRPr lang="id-ID" dirty="0"/>
          </a:p>
        </p:txBody>
      </p: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6338806" y="339644"/>
            <a:ext cx="5014993"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1524000" y="339644"/>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F2E583C8-CCA8-BB4A-B8AA-4ED85B62E67F}"/>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0901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0F634-FEAD-4656-9675-A98CC0F354FF}" type="datetimeFigureOut">
              <a:rPr lang="en-US" smtClean="0">
                <a:solidFill>
                  <a:prstClr val="black">
                    <a:tint val="75000"/>
                  </a:prstClr>
                </a:solidFill>
              </a:rPr>
              <a:pPr/>
              <a:t>10/28/2024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58398D3-970D-4AB6-9ACE-B07A664D6C90}" type="slidenum">
              <a:rPr lang="en-US" smtClean="0"/>
              <a:pPr/>
              <a:t>‹#›</a:t>
            </a:fld>
            <a:endParaRPr lang="en-US"/>
          </a:p>
        </p:txBody>
      </p:sp>
    </p:spTree>
    <p:extLst>
      <p:ext uri="{BB962C8B-B14F-4D97-AF65-F5344CB8AC3E}">
        <p14:creationId xmlns:p14="http://schemas.microsoft.com/office/powerpoint/2010/main" val="4443493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Comparison_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11B2D7F8-9505-6148-BEA2-27C4290FF6E2}"/>
              </a:ext>
            </a:extLst>
          </p:cNvPr>
          <p:cNvSpPr>
            <a:spLocks noGrp="1"/>
          </p:cNvSpPr>
          <p:nvPr>
            <p:ph sz="half" idx="1"/>
          </p:nvPr>
        </p:nvSpPr>
        <p:spPr>
          <a:xfrm>
            <a:off x="1627321"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A9ADB053-F5D5-D34D-B6E3-A8AB7297F1F9}"/>
              </a:ext>
            </a:extLst>
          </p:cNvPr>
          <p:cNvSpPr>
            <a:spLocks noGrp="1"/>
          </p:cNvSpPr>
          <p:nvPr>
            <p:ph sz="half" idx="2"/>
          </p:nvPr>
        </p:nvSpPr>
        <p:spPr>
          <a:xfrm>
            <a:off x="7067963"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a:extLst>
              <a:ext uri="{FF2B5EF4-FFF2-40B4-BE49-F238E27FC236}">
                <a16:creationId xmlns:a16="http://schemas.microsoft.com/office/drawing/2014/main" id="{B75E12F7-C53F-EB47-8D86-3CE7D6B2A8FB}"/>
              </a:ext>
            </a:extLst>
          </p:cNvPr>
          <p:cNvSpPr>
            <a:spLocks noGrp="1"/>
          </p:cNvSpPr>
          <p:nvPr>
            <p:ph type="body" idx="13"/>
          </p:nvPr>
        </p:nvSpPr>
        <p:spPr>
          <a:xfrm>
            <a:off x="1627322" y="1468740"/>
            <a:ext cx="4672156"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Text Placeholder 4">
            <a:extLst>
              <a:ext uri="{FF2B5EF4-FFF2-40B4-BE49-F238E27FC236}">
                <a16:creationId xmlns:a16="http://schemas.microsoft.com/office/drawing/2014/main" id="{0C3895DE-E9F7-5A41-91A4-BC8DE509CFFC}"/>
              </a:ext>
            </a:extLst>
          </p:cNvPr>
          <p:cNvSpPr>
            <a:spLocks noGrp="1"/>
          </p:cNvSpPr>
          <p:nvPr>
            <p:ph type="body" sz="quarter" idx="3"/>
          </p:nvPr>
        </p:nvSpPr>
        <p:spPr>
          <a:xfrm>
            <a:off x="7067963" y="1468740"/>
            <a:ext cx="4695165"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32579524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Divider Slide_4">
    <p:bg>
      <p:bgPr>
        <a:solidFill>
          <a:schemeClr val="accent4">
            <a:lumMod val="50000"/>
          </a:schemeClr>
        </a:solidFill>
        <a:effectLst/>
      </p:bgPr>
    </p:bg>
    <p:spTree>
      <p:nvGrpSpPr>
        <p:cNvPr id="1" name=""/>
        <p:cNvGrpSpPr/>
        <p:nvPr/>
      </p:nvGrpSpPr>
      <p:grpSpPr>
        <a:xfrm>
          <a:off x="0" y="0"/>
          <a:ext cx="0" cy="0"/>
          <a:chOff x="0" y="0"/>
          <a:chExt cx="0" cy="0"/>
        </a:xfrm>
      </p:grpSpPr>
      <p:pic>
        <p:nvPicPr>
          <p:cNvPr id="7" name="Picture Placeholder 21" descr="Woman on tablet ">
            <a:extLst>
              <a:ext uri="{FF2B5EF4-FFF2-40B4-BE49-F238E27FC236}">
                <a16:creationId xmlns:a16="http://schemas.microsoft.com/office/drawing/2014/main" id="{79F82B97-E9C9-C740-AE3A-A0BB4822DD8F}"/>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1124487" y="0"/>
            <a:ext cx="11067514" cy="6858000"/>
          </a:xfrm>
          <a:prstGeom prst="rect">
            <a:avLst/>
          </a:prstGeom>
          <a:solidFill>
            <a:schemeClr val="tx1"/>
          </a:solidFill>
        </p:spPr>
      </p:pic>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1124487" y="-1"/>
            <a:ext cx="11067514"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Sagona ExtraLight" panose="02020303050505020204" pitchFamily="18" charset="0"/>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6C4B436F-A511-A141-900B-BA20A19A1BCE}"/>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0854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resentation Title_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2946" y="0"/>
            <a:ext cx="6098946"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6487905" y="5286196"/>
            <a:ext cx="4179375" cy="356462"/>
          </a:xfrm>
        </p:spPr>
        <p:txBody>
          <a:bodyPr lIns="0" rIns="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6487905" y="2715790"/>
            <a:ext cx="4179376" cy="2387600"/>
          </a:xfrm>
        </p:spPr>
        <p:txBody>
          <a:bodyPr lIns="0" rIns="0" anchor="b">
            <a:normAutofit/>
          </a:bodyPr>
          <a:lstStyle>
            <a:lvl1pPr algn="r">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ED7A90A1-A930-7E45-A0C6-7B528BC17B68}"/>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2017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resentation Title_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6093055" y="0"/>
            <a:ext cx="6098946"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cxnSp>
        <p:nvCxnSpPr>
          <p:cNvPr id="3" name="Straight Connector 2">
            <a:extLst>
              <a:ext uri="{FF2B5EF4-FFF2-40B4-BE49-F238E27FC236}">
                <a16:creationId xmlns:a16="http://schemas.microsoft.com/office/drawing/2014/main" id="{A9525627-537D-D740-918D-FD8895672A9F}"/>
              </a:ext>
            </a:extLst>
          </p:cNvPr>
          <p:cNvCxnSpPr>
            <a:cxnSpLocks/>
          </p:cNvCxnSpPr>
          <p:nvPr userDrawn="1"/>
        </p:nvCxnSpPr>
        <p:spPr>
          <a:xfrm>
            <a:off x="0" y="1720312"/>
            <a:ext cx="60930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26838552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resentation Title_5">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0" y="0"/>
            <a:ext cx="12192001"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Sagona ExtraLight" panose="02020303050505020204" pitchFamily="18" charset="0"/>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DB4FF4E3-951F-F040-800F-0DDAC2CCC507}"/>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15285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011521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392624" y="1507066"/>
            <a:ext cx="10115221"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A21F7CE-A4E6-574A-B490-8FC432772886}"/>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73286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Content_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392624" y="1507066"/>
            <a:ext cx="11369070"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F93E56-30EE-384E-9A8A-090C645582DB}"/>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2229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_4">
    <p:spTree>
      <p:nvGrpSpPr>
        <p:cNvPr id="1" name=""/>
        <p:cNvGrpSpPr/>
        <p:nvPr/>
      </p:nvGrpSpPr>
      <p:grpSpPr>
        <a:xfrm>
          <a:off x="0" y="0"/>
          <a:ext cx="0" cy="0"/>
          <a:chOff x="0" y="0"/>
          <a:chExt cx="0" cy="0"/>
        </a:xfrm>
      </p:grpSpPr>
      <p:sp>
        <p:nvSpPr>
          <p:cNvPr id="12" name="Picture Placeholder 5">
            <a:extLst>
              <a:ext uri="{FF2B5EF4-FFF2-40B4-BE49-F238E27FC236}">
                <a16:creationId xmlns:a16="http://schemas.microsoft.com/office/drawing/2014/main" id="{91DF7114-976E-3345-A7C4-77F951EA42C4}"/>
              </a:ext>
            </a:extLst>
          </p:cNvPr>
          <p:cNvSpPr>
            <a:spLocks noGrp="1"/>
          </p:cNvSpPr>
          <p:nvPr>
            <p:ph type="pic" sz="quarter" idx="15"/>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27322" y="1507066"/>
            <a:ext cx="10134371" cy="4849283"/>
          </a:xfrm>
        </p:spPr>
        <p:txBody>
          <a:bodyPr lIns="0" rIns="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312584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_5">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CCA2E80D-B045-2346-9C1F-70BFBD4AF7BA}"/>
              </a:ext>
            </a:extLst>
          </p:cNvPr>
          <p:cNvSpPr>
            <a:spLocks noGrp="1"/>
          </p:cNvSpPr>
          <p:nvPr>
            <p:ph type="pic" sz="quarter" idx="15"/>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392624" y="1507066"/>
            <a:ext cx="11369070" cy="4849283"/>
          </a:xfrm>
        </p:spPr>
        <p:txBody>
          <a:bodyPr lIns="0" rIns="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40B4699-8C04-D74B-BFAF-27221E81DEBB}"/>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24607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ivider Slide_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0" y="1215342"/>
            <a:ext cx="5822209" cy="4427316"/>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10" name="Text Placeholder 2">
            <a:extLst>
              <a:ext uri="{FF2B5EF4-FFF2-40B4-BE49-F238E27FC236}">
                <a16:creationId xmlns:a16="http://schemas.microsoft.com/office/drawing/2014/main" id="{01B97752-63E3-7E41-86AA-8084AC3E48D7}"/>
              </a:ext>
            </a:extLst>
          </p:cNvPr>
          <p:cNvSpPr>
            <a:spLocks noGrp="1"/>
          </p:cNvSpPr>
          <p:nvPr>
            <p:ph type="body" idx="13" hasCustomPrompt="1"/>
          </p:nvPr>
        </p:nvSpPr>
        <p:spPr>
          <a:xfrm>
            <a:off x="6487905" y="5286196"/>
            <a:ext cx="4179375" cy="356462"/>
          </a:xfrm>
        </p:spPr>
        <p:txBody>
          <a:bodyPr lIns="0" rIns="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11" name="Title 1">
            <a:extLst>
              <a:ext uri="{FF2B5EF4-FFF2-40B4-BE49-F238E27FC236}">
                <a16:creationId xmlns:a16="http://schemas.microsoft.com/office/drawing/2014/main" id="{B45521CA-473D-274E-A252-50E49A3EFD16}"/>
              </a:ext>
            </a:extLst>
          </p:cNvPr>
          <p:cNvSpPr>
            <a:spLocks noGrp="1"/>
          </p:cNvSpPr>
          <p:nvPr>
            <p:ph type="ctrTitle"/>
          </p:nvPr>
        </p:nvSpPr>
        <p:spPr>
          <a:xfrm>
            <a:off x="6487905" y="2715790"/>
            <a:ext cx="4179376" cy="2387600"/>
          </a:xfrm>
        </p:spPr>
        <p:txBody>
          <a:bodyPr lIns="0" rIns="0" anchor="b">
            <a:normAutofit/>
          </a:bodyPr>
          <a:lstStyle>
            <a:lvl1pPr algn="r">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E71328B3-338C-BB43-A9F5-AACCE2E54E86}"/>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2828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9759082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ivider Slide_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0" y="1928264"/>
            <a:ext cx="5822209" cy="4427316"/>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10" name="Text Placeholder 2">
            <a:extLst>
              <a:ext uri="{FF2B5EF4-FFF2-40B4-BE49-F238E27FC236}">
                <a16:creationId xmlns:a16="http://schemas.microsoft.com/office/drawing/2014/main" id="{01B97752-63E3-7E41-86AA-8084AC3E48D7}"/>
              </a:ext>
            </a:extLst>
          </p:cNvPr>
          <p:cNvSpPr>
            <a:spLocks noGrp="1"/>
          </p:cNvSpPr>
          <p:nvPr>
            <p:ph type="body" idx="13" hasCustomPrompt="1"/>
          </p:nvPr>
        </p:nvSpPr>
        <p:spPr>
          <a:xfrm>
            <a:off x="6487905" y="4498670"/>
            <a:ext cx="4179375" cy="356462"/>
          </a:xfrm>
        </p:spPr>
        <p:txBody>
          <a:bodyPr lIns="0" rIns="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11" name="Title 1">
            <a:extLst>
              <a:ext uri="{FF2B5EF4-FFF2-40B4-BE49-F238E27FC236}">
                <a16:creationId xmlns:a16="http://schemas.microsoft.com/office/drawing/2014/main" id="{B45521CA-473D-274E-A252-50E49A3EFD16}"/>
              </a:ext>
            </a:extLst>
          </p:cNvPr>
          <p:cNvSpPr>
            <a:spLocks noGrp="1"/>
          </p:cNvSpPr>
          <p:nvPr>
            <p:ph type="ctrTitle"/>
          </p:nvPr>
        </p:nvSpPr>
        <p:spPr>
          <a:xfrm>
            <a:off x="6487905" y="1928264"/>
            <a:ext cx="4179376" cy="2387600"/>
          </a:xfrm>
        </p:spPr>
        <p:txBody>
          <a:bodyPr lIns="0" rIns="0" anchor="b">
            <a:normAutofit/>
          </a:bodyPr>
          <a:lstStyle>
            <a:lvl1pPr algn="r">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E327254B-5501-7248-A89F-42912B5A8BD2}"/>
              </a:ext>
            </a:extLst>
          </p:cNvPr>
          <p:cNvCxnSpPr>
            <a:cxnSpLocks/>
          </p:cNvCxnSpPr>
          <p:nvPr userDrawn="1"/>
        </p:nvCxnSpPr>
        <p:spPr>
          <a:xfrm>
            <a:off x="0" y="1405468"/>
            <a:ext cx="1219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25804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ivider Slide_5">
    <p:spTree>
      <p:nvGrpSpPr>
        <p:cNvPr id="1" name=""/>
        <p:cNvGrpSpPr/>
        <p:nvPr/>
      </p:nvGrpSpPr>
      <p:grpSpPr>
        <a:xfrm>
          <a:off x="0" y="0"/>
          <a:ext cx="0" cy="0"/>
          <a:chOff x="0" y="0"/>
          <a:chExt cx="0" cy="0"/>
        </a:xfrm>
      </p:grpSpPr>
      <p:pic>
        <p:nvPicPr>
          <p:cNvPr id="7" name="Picture Placeholder 21" descr="Woman on tablet ">
            <a:extLst>
              <a:ext uri="{FF2B5EF4-FFF2-40B4-BE49-F238E27FC236}">
                <a16:creationId xmlns:a16="http://schemas.microsoft.com/office/drawing/2014/main" id="{79F82B97-E9C9-C740-AE3A-A0BB4822DD8F}"/>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0" y="0"/>
            <a:ext cx="12192001" cy="6858000"/>
          </a:xfrm>
          <a:prstGeom prst="rect">
            <a:avLst/>
          </a:prstGeom>
          <a:solidFill>
            <a:schemeClr val="tx1"/>
          </a:solidFill>
        </p:spPr>
      </p:pic>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Sagona ExtraLight" panose="02020303050505020204" pitchFamily="18" charset="0"/>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4A57CAA2-2658-B441-A787-4B54C65D3BF1}"/>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54531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 w/Caption_2">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3482977"/>
            <a:ext cx="10668000" cy="3375025"/>
          </a:xfrm>
          <a:prstGeom prst="rect">
            <a:avLst/>
          </a:prstGeom>
          <a:solidFill>
            <a:schemeClr val="accent4">
              <a:lumMod val="50000"/>
            </a:schemeClr>
          </a:solidFill>
        </p:spPr>
        <p:txBody>
          <a:bodyPr/>
          <a:lstStyle/>
          <a:p>
            <a:r>
              <a:rPr lang="en-US"/>
              <a:t>Click icon to add picture</a:t>
            </a:r>
            <a:endParaRPr lang="id-ID" dirty="0"/>
          </a:p>
        </p:txBody>
      </p: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5635662" y="339644"/>
            <a:ext cx="5014993"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820856" y="339644"/>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4C8C2B99-ED08-1F48-BE5D-40E40D09C7B7}"/>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5527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w/Caption_3">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08843" y="3482977"/>
            <a:ext cx="10961177" cy="3375025"/>
          </a:xfrm>
          <a:prstGeom prst="rect">
            <a:avLst/>
          </a:prstGeom>
          <a:solidFill>
            <a:schemeClr val="accent4">
              <a:lumMod val="50000"/>
            </a:schemeClr>
          </a:solidFill>
        </p:spPr>
        <p:txBody>
          <a:bodyPr/>
          <a:lstStyle/>
          <a:p>
            <a:r>
              <a:rPr lang="en-US"/>
              <a:t>Click icon to add picture</a:t>
            </a:r>
            <a:endParaRPr lang="id-ID" dirty="0"/>
          </a:p>
        </p:txBody>
      </p:sp>
      <p:cxnSp>
        <p:nvCxnSpPr>
          <p:cNvPr id="10" name="Straight Connector 9">
            <a:extLst>
              <a:ext uri="{FF2B5EF4-FFF2-40B4-BE49-F238E27FC236}">
                <a16:creationId xmlns:a16="http://schemas.microsoft.com/office/drawing/2014/main" id="{79B33817-49F3-B440-A271-466603AE1964}"/>
              </a:ext>
            </a:extLst>
          </p:cNvPr>
          <p:cNvCxnSpPr>
            <a:cxnSpLocks/>
          </p:cNvCxnSpPr>
          <p:nvPr userDrawn="1"/>
        </p:nvCxnSpPr>
        <p:spPr>
          <a:xfrm>
            <a:off x="0" y="421214"/>
            <a:ext cx="1219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8576316B-7498-2E42-9B52-88BF1C9DF40C}"/>
              </a:ext>
            </a:extLst>
          </p:cNvPr>
          <p:cNvSpPr>
            <a:spLocks noGrp="1"/>
          </p:cNvSpPr>
          <p:nvPr>
            <p:ph idx="1" hasCustomPrompt="1"/>
          </p:nvPr>
        </p:nvSpPr>
        <p:spPr>
          <a:xfrm>
            <a:off x="5567465" y="568512"/>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451775DA-49A0-2F4D-9F21-5D20DA6BA9B6}"/>
              </a:ext>
            </a:extLst>
          </p:cNvPr>
          <p:cNvSpPr>
            <a:spLocks noGrp="1"/>
          </p:cNvSpPr>
          <p:nvPr>
            <p:ph type="ctrTitle"/>
          </p:nvPr>
        </p:nvSpPr>
        <p:spPr>
          <a:xfrm>
            <a:off x="608844" y="568512"/>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7118945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w/Caption_4">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3482977"/>
            <a:ext cx="12192000" cy="3375025"/>
          </a:xfrm>
          <a:prstGeom prst="rect">
            <a:avLst/>
          </a:prstGeom>
          <a:solidFill>
            <a:schemeClr val="accent4">
              <a:lumMod val="50000"/>
            </a:schemeClr>
          </a:solidFill>
        </p:spPr>
        <p:txBody>
          <a:bodyPr/>
          <a:lstStyle/>
          <a:p>
            <a:r>
              <a:rPr lang="en-US"/>
              <a:t>Click icon to add picture</a:t>
            </a:r>
            <a:endParaRPr lang="id-ID" dirty="0"/>
          </a:p>
        </p:txBody>
      </p:sp>
      <p:cxnSp>
        <p:nvCxnSpPr>
          <p:cNvPr id="5" name="Straight Connector 4">
            <a:extLst>
              <a:ext uri="{FF2B5EF4-FFF2-40B4-BE49-F238E27FC236}">
                <a16:creationId xmlns:a16="http://schemas.microsoft.com/office/drawing/2014/main" id="{40C0F668-C1BA-A349-A542-9E54E73E8178}"/>
              </a:ext>
            </a:extLst>
          </p:cNvPr>
          <p:cNvCxnSpPr>
            <a:cxnSpLocks/>
          </p:cNvCxnSpPr>
          <p:nvPr userDrawn="1"/>
        </p:nvCxnSpPr>
        <p:spPr>
          <a:xfrm>
            <a:off x="4961621" y="339644"/>
            <a:ext cx="0" cy="2806512"/>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5351244" y="339644"/>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392623" y="339644"/>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3333800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w/Caption_5">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3482977"/>
            <a:ext cx="12192000" cy="3375025"/>
          </a:xfrm>
          <a:prstGeom prst="rect">
            <a:avLst/>
          </a:prstGeom>
          <a:solidFill>
            <a:schemeClr val="accent4">
              <a:lumMod val="50000"/>
            </a:schemeClr>
          </a:solidFill>
        </p:spPr>
        <p:txBody>
          <a:bodyPr/>
          <a:lstStyle/>
          <a:p>
            <a:r>
              <a:rPr lang="en-US"/>
              <a:t>Click icon to add picture</a:t>
            </a:r>
            <a:endParaRPr lang="id-ID" dirty="0"/>
          </a:p>
        </p:txBody>
      </p: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5351244" y="568512"/>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392623" y="568512"/>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15" name="Straight Connector 14">
            <a:extLst>
              <a:ext uri="{FF2B5EF4-FFF2-40B4-BE49-F238E27FC236}">
                <a16:creationId xmlns:a16="http://schemas.microsoft.com/office/drawing/2014/main" id="{16414763-7D4F-994A-AAA9-7DC46C19D816}"/>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59217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rison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013436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11B2D7F8-9505-6148-BEA2-27C4290FF6E2}"/>
              </a:ext>
            </a:extLst>
          </p:cNvPr>
          <p:cNvSpPr>
            <a:spLocks noGrp="1"/>
          </p:cNvSpPr>
          <p:nvPr>
            <p:ph sz="half" idx="1"/>
          </p:nvPr>
        </p:nvSpPr>
        <p:spPr>
          <a:xfrm>
            <a:off x="392623"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A9ADB053-F5D5-D34D-B6E3-A8AB7297F1F9}"/>
              </a:ext>
            </a:extLst>
          </p:cNvPr>
          <p:cNvSpPr>
            <a:spLocks noGrp="1"/>
          </p:cNvSpPr>
          <p:nvPr>
            <p:ph sz="half" idx="2"/>
          </p:nvPr>
        </p:nvSpPr>
        <p:spPr>
          <a:xfrm>
            <a:off x="5833265"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a:extLst>
              <a:ext uri="{FF2B5EF4-FFF2-40B4-BE49-F238E27FC236}">
                <a16:creationId xmlns:a16="http://schemas.microsoft.com/office/drawing/2014/main" id="{B75E12F7-C53F-EB47-8D86-3CE7D6B2A8FB}"/>
              </a:ext>
            </a:extLst>
          </p:cNvPr>
          <p:cNvSpPr>
            <a:spLocks noGrp="1"/>
          </p:cNvSpPr>
          <p:nvPr>
            <p:ph type="body" idx="13"/>
          </p:nvPr>
        </p:nvSpPr>
        <p:spPr>
          <a:xfrm>
            <a:off x="392624" y="1468740"/>
            <a:ext cx="4672156"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Text Placeholder 4">
            <a:extLst>
              <a:ext uri="{FF2B5EF4-FFF2-40B4-BE49-F238E27FC236}">
                <a16:creationId xmlns:a16="http://schemas.microsoft.com/office/drawing/2014/main" id="{0C3895DE-E9F7-5A41-91A4-BC8DE509CFFC}"/>
              </a:ext>
            </a:extLst>
          </p:cNvPr>
          <p:cNvSpPr>
            <a:spLocks noGrp="1"/>
          </p:cNvSpPr>
          <p:nvPr>
            <p:ph type="body" sz="quarter" idx="3"/>
          </p:nvPr>
        </p:nvSpPr>
        <p:spPr>
          <a:xfrm>
            <a:off x="5833265" y="1468740"/>
            <a:ext cx="4695165"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17" name="Straight Connector 16">
            <a:extLst>
              <a:ext uri="{FF2B5EF4-FFF2-40B4-BE49-F238E27FC236}">
                <a16:creationId xmlns:a16="http://schemas.microsoft.com/office/drawing/2014/main" id="{E28CCA37-00BD-0A43-8647-67DD0510A7E3}"/>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140971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mparison_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6" name="Title 1">
            <a:extLst>
              <a:ext uri="{FF2B5EF4-FFF2-40B4-BE49-F238E27FC236}">
                <a16:creationId xmlns:a16="http://schemas.microsoft.com/office/drawing/2014/main" id="{89CD5966-5C30-E943-A71E-F48460A377D6}"/>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8" name="Content Placeholder 2">
            <a:extLst>
              <a:ext uri="{FF2B5EF4-FFF2-40B4-BE49-F238E27FC236}">
                <a16:creationId xmlns:a16="http://schemas.microsoft.com/office/drawing/2014/main" id="{CF969977-F5DB-3A45-9E9E-556F0938C059}"/>
              </a:ext>
            </a:extLst>
          </p:cNvPr>
          <p:cNvSpPr>
            <a:spLocks noGrp="1"/>
          </p:cNvSpPr>
          <p:nvPr>
            <p:ph sz="half" idx="1"/>
          </p:nvPr>
        </p:nvSpPr>
        <p:spPr>
          <a:xfrm>
            <a:off x="392623" y="2330824"/>
            <a:ext cx="5181600"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36D6BBCB-7852-8449-BC02-C5471A775B24}"/>
              </a:ext>
            </a:extLst>
          </p:cNvPr>
          <p:cNvSpPr>
            <a:spLocks noGrp="1"/>
          </p:cNvSpPr>
          <p:nvPr>
            <p:ph sz="half" idx="2"/>
          </p:nvPr>
        </p:nvSpPr>
        <p:spPr>
          <a:xfrm>
            <a:off x="6172200" y="2330824"/>
            <a:ext cx="5181600"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725055FA-EC63-034E-B383-78552FAEA374}"/>
              </a:ext>
            </a:extLst>
          </p:cNvPr>
          <p:cNvSpPr>
            <a:spLocks noGrp="1"/>
          </p:cNvSpPr>
          <p:nvPr>
            <p:ph type="body" idx="13"/>
          </p:nvPr>
        </p:nvSpPr>
        <p:spPr>
          <a:xfrm>
            <a:off x="392623" y="1468740"/>
            <a:ext cx="5157787"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Text Placeholder 4">
            <a:extLst>
              <a:ext uri="{FF2B5EF4-FFF2-40B4-BE49-F238E27FC236}">
                <a16:creationId xmlns:a16="http://schemas.microsoft.com/office/drawing/2014/main" id="{163F1262-F0B7-5B4F-A1EE-7A2D9835E6EC}"/>
              </a:ext>
            </a:extLst>
          </p:cNvPr>
          <p:cNvSpPr>
            <a:spLocks noGrp="1"/>
          </p:cNvSpPr>
          <p:nvPr>
            <p:ph type="body" sz="quarter" idx="3"/>
          </p:nvPr>
        </p:nvSpPr>
        <p:spPr>
          <a:xfrm>
            <a:off x="6172200" y="1468740"/>
            <a:ext cx="5183188"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13" name="Straight Connector 12">
            <a:extLst>
              <a:ext uri="{FF2B5EF4-FFF2-40B4-BE49-F238E27FC236}">
                <a16:creationId xmlns:a16="http://schemas.microsoft.com/office/drawing/2014/main" id="{55F5877A-6F1B-5C4C-8792-78CDE344D0E0}"/>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69332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mparison_5">
    <p:spTree>
      <p:nvGrpSpPr>
        <p:cNvPr id="1" name=""/>
        <p:cNvGrpSpPr/>
        <p:nvPr/>
      </p:nvGrpSpPr>
      <p:grpSpPr>
        <a:xfrm>
          <a:off x="0" y="0"/>
          <a:ext cx="0" cy="0"/>
          <a:chOff x="0" y="0"/>
          <a:chExt cx="0" cy="0"/>
        </a:xfrm>
      </p:grpSpPr>
      <p:sp>
        <p:nvSpPr>
          <p:cNvPr id="12" name="Picture Placeholder 5">
            <a:extLst>
              <a:ext uri="{FF2B5EF4-FFF2-40B4-BE49-F238E27FC236}">
                <a16:creationId xmlns:a16="http://schemas.microsoft.com/office/drawing/2014/main" id="{C5233AE2-5078-C34D-8EAD-6F7B344F5241}"/>
              </a:ext>
            </a:extLst>
          </p:cNvPr>
          <p:cNvSpPr>
            <a:spLocks noGrp="1"/>
          </p:cNvSpPr>
          <p:nvPr>
            <p:ph type="pic" sz="quarter" idx="15"/>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cxnSp>
        <p:nvCxnSpPr>
          <p:cNvPr id="14" name="Straight Connector 13">
            <a:extLst>
              <a:ext uri="{FF2B5EF4-FFF2-40B4-BE49-F238E27FC236}">
                <a16:creationId xmlns:a16="http://schemas.microsoft.com/office/drawing/2014/main" id="{24699EEF-FB75-1A46-B6B6-39CCF65A9EA4}"/>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6" name="Title 1">
            <a:extLst>
              <a:ext uri="{FF2B5EF4-FFF2-40B4-BE49-F238E27FC236}">
                <a16:creationId xmlns:a16="http://schemas.microsoft.com/office/drawing/2014/main" id="{89CD5966-5C30-E943-A71E-F48460A377D6}"/>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sp>
        <p:nvSpPr>
          <p:cNvPr id="8" name="Content Placeholder 2">
            <a:extLst>
              <a:ext uri="{FF2B5EF4-FFF2-40B4-BE49-F238E27FC236}">
                <a16:creationId xmlns:a16="http://schemas.microsoft.com/office/drawing/2014/main" id="{CF969977-F5DB-3A45-9E9E-556F0938C059}"/>
              </a:ext>
            </a:extLst>
          </p:cNvPr>
          <p:cNvSpPr>
            <a:spLocks noGrp="1"/>
          </p:cNvSpPr>
          <p:nvPr>
            <p:ph sz="half" idx="1"/>
          </p:nvPr>
        </p:nvSpPr>
        <p:spPr>
          <a:xfrm>
            <a:off x="392623" y="2330824"/>
            <a:ext cx="5181600" cy="3846139"/>
          </a:xfrm>
        </p:spPr>
        <p:txBody>
          <a:bodyPr>
            <a:normAutofit/>
          </a:bodyPr>
          <a:lstStyle>
            <a:lvl1pPr>
              <a:lnSpc>
                <a:spcPct val="100000"/>
              </a:lnSpc>
              <a:defRPr sz="1600">
                <a:solidFill>
                  <a:schemeClr val="bg1"/>
                </a:solidFill>
                <a:latin typeface="+mj-lt"/>
                <a:cs typeface="Calibri" panose="020F0502020204030204" pitchFamily="34" charset="0"/>
              </a:defRPr>
            </a:lvl1pPr>
            <a:lvl2pPr>
              <a:lnSpc>
                <a:spcPct val="100000"/>
              </a:lnSpc>
              <a:defRPr sz="1600">
                <a:solidFill>
                  <a:schemeClr val="bg1"/>
                </a:solidFill>
                <a:latin typeface="+mj-lt"/>
                <a:cs typeface="Calibri" panose="020F0502020204030204" pitchFamily="34" charset="0"/>
              </a:defRPr>
            </a:lvl2pPr>
            <a:lvl3pPr>
              <a:lnSpc>
                <a:spcPct val="100000"/>
              </a:lnSpc>
              <a:defRPr sz="1600">
                <a:solidFill>
                  <a:schemeClr val="bg1"/>
                </a:solidFill>
                <a:latin typeface="+mj-lt"/>
                <a:cs typeface="Calibri" panose="020F0502020204030204" pitchFamily="34" charset="0"/>
              </a:defRPr>
            </a:lvl3pPr>
            <a:lvl4pPr>
              <a:lnSpc>
                <a:spcPct val="100000"/>
              </a:lnSpc>
              <a:defRPr sz="1600">
                <a:solidFill>
                  <a:schemeClr val="bg1"/>
                </a:solidFill>
                <a:latin typeface="+mj-lt"/>
                <a:cs typeface="Calibri" panose="020F0502020204030204" pitchFamily="34" charset="0"/>
              </a:defRPr>
            </a:lvl4pPr>
            <a:lvl5pPr>
              <a:lnSpc>
                <a:spcPct val="100000"/>
              </a:lnSpc>
              <a:defRPr sz="1600">
                <a:solidFill>
                  <a:schemeClr val="bg1"/>
                </a:solidFill>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36D6BBCB-7852-8449-BC02-C5471A775B24}"/>
              </a:ext>
            </a:extLst>
          </p:cNvPr>
          <p:cNvSpPr>
            <a:spLocks noGrp="1"/>
          </p:cNvSpPr>
          <p:nvPr>
            <p:ph sz="half" idx="2"/>
          </p:nvPr>
        </p:nvSpPr>
        <p:spPr>
          <a:xfrm>
            <a:off x="6172200" y="2330824"/>
            <a:ext cx="5181600" cy="3846139"/>
          </a:xfrm>
        </p:spPr>
        <p:txBody>
          <a:bodyPr>
            <a:normAutofit/>
          </a:bodyPr>
          <a:lstStyle>
            <a:lvl1pPr>
              <a:lnSpc>
                <a:spcPct val="100000"/>
              </a:lnSpc>
              <a:defRPr sz="1600">
                <a:solidFill>
                  <a:schemeClr val="bg1"/>
                </a:solidFill>
                <a:latin typeface="+mj-lt"/>
                <a:cs typeface="Calibri" panose="020F0502020204030204" pitchFamily="34" charset="0"/>
              </a:defRPr>
            </a:lvl1pPr>
            <a:lvl2pPr>
              <a:lnSpc>
                <a:spcPct val="100000"/>
              </a:lnSpc>
              <a:defRPr sz="1600">
                <a:solidFill>
                  <a:schemeClr val="bg1"/>
                </a:solidFill>
                <a:latin typeface="+mj-lt"/>
                <a:cs typeface="Calibri" panose="020F0502020204030204" pitchFamily="34" charset="0"/>
              </a:defRPr>
            </a:lvl2pPr>
            <a:lvl3pPr>
              <a:lnSpc>
                <a:spcPct val="100000"/>
              </a:lnSpc>
              <a:defRPr sz="1600">
                <a:solidFill>
                  <a:schemeClr val="bg1"/>
                </a:solidFill>
                <a:latin typeface="+mj-lt"/>
                <a:cs typeface="Calibri" panose="020F0502020204030204" pitchFamily="34" charset="0"/>
              </a:defRPr>
            </a:lvl3pPr>
            <a:lvl4pPr>
              <a:lnSpc>
                <a:spcPct val="100000"/>
              </a:lnSpc>
              <a:defRPr sz="1600">
                <a:solidFill>
                  <a:schemeClr val="bg1"/>
                </a:solidFill>
                <a:latin typeface="+mj-lt"/>
                <a:cs typeface="Calibri" panose="020F0502020204030204" pitchFamily="34" charset="0"/>
              </a:defRPr>
            </a:lvl4pPr>
            <a:lvl5pPr>
              <a:lnSpc>
                <a:spcPct val="100000"/>
              </a:lnSpc>
              <a:defRPr sz="1600">
                <a:solidFill>
                  <a:schemeClr val="bg1"/>
                </a:solidFill>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725055FA-EC63-034E-B383-78552FAEA374}"/>
              </a:ext>
            </a:extLst>
          </p:cNvPr>
          <p:cNvSpPr>
            <a:spLocks noGrp="1"/>
          </p:cNvSpPr>
          <p:nvPr>
            <p:ph type="body" idx="13"/>
          </p:nvPr>
        </p:nvSpPr>
        <p:spPr>
          <a:xfrm>
            <a:off x="392623" y="1468740"/>
            <a:ext cx="5157787" cy="823912"/>
          </a:xfrm>
        </p:spPr>
        <p:txBody>
          <a:bodyPr anchor="b">
            <a:normAutofit/>
          </a:bodyPr>
          <a:lstStyle>
            <a:lvl1pPr marL="0" indent="0">
              <a:buNone/>
              <a:defRPr sz="2800" b="1">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Text Placeholder 4">
            <a:extLst>
              <a:ext uri="{FF2B5EF4-FFF2-40B4-BE49-F238E27FC236}">
                <a16:creationId xmlns:a16="http://schemas.microsoft.com/office/drawing/2014/main" id="{163F1262-F0B7-5B4F-A1EE-7A2D9835E6EC}"/>
              </a:ext>
            </a:extLst>
          </p:cNvPr>
          <p:cNvSpPr>
            <a:spLocks noGrp="1"/>
          </p:cNvSpPr>
          <p:nvPr>
            <p:ph type="body" sz="quarter" idx="3"/>
          </p:nvPr>
        </p:nvSpPr>
        <p:spPr>
          <a:xfrm>
            <a:off x="6172200" y="1468740"/>
            <a:ext cx="5183188" cy="823912"/>
          </a:xfrm>
        </p:spPr>
        <p:txBody>
          <a:bodyPr anchor="b">
            <a:normAutofit/>
          </a:bodyPr>
          <a:lstStyle>
            <a:lvl1pPr marL="0" indent="0">
              <a:buNone/>
              <a:defRPr sz="2800" b="1">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13" name="Straight Connector 12">
            <a:extLst>
              <a:ext uri="{FF2B5EF4-FFF2-40B4-BE49-F238E27FC236}">
                <a16:creationId xmlns:a16="http://schemas.microsoft.com/office/drawing/2014/main" id="{55F5877A-6F1B-5C4C-8792-78CDE344D0E0}"/>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76027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mage_2">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92623" y="588936"/>
            <a:ext cx="11432584" cy="5976637"/>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cxnSp>
        <p:nvCxnSpPr>
          <p:cNvPr id="5" name="Straight Connector 4">
            <a:extLst>
              <a:ext uri="{FF2B5EF4-FFF2-40B4-BE49-F238E27FC236}">
                <a16:creationId xmlns:a16="http://schemas.microsoft.com/office/drawing/2014/main" id="{2C41291C-383F-CF4B-AB8E-2B40741A62AF}"/>
              </a:ext>
            </a:extLst>
          </p:cNvPr>
          <p:cNvCxnSpPr>
            <a:cxnSpLocks/>
          </p:cNvCxnSpPr>
          <p:nvPr userDrawn="1"/>
        </p:nvCxnSpPr>
        <p:spPr>
          <a:xfrm>
            <a:off x="0" y="292426"/>
            <a:ext cx="1219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34C5937-11C0-4E5A-867C-7AB68EA532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87921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5356824-A55C-4F44-B9CB-109B027241D7}" type="datetimeFigureOut">
              <a:rPr lang="en-US" smtClean="0">
                <a:solidFill>
                  <a:prstClr val="black">
                    <a:tint val="75000"/>
                  </a:prstClr>
                </a:solidFill>
              </a:rPr>
              <a:pPr/>
              <a:t>10/28/2024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2C6627B-E4D5-2947-8E88-B84039729B99}" type="slidenum">
              <a:rPr lang="en-US" smtClean="0"/>
              <a:pPr/>
              <a:t>‹#›</a:t>
            </a:fld>
            <a:endParaRPr lang="en-US" dirty="0"/>
          </a:p>
        </p:txBody>
      </p:sp>
    </p:spTree>
    <p:extLst>
      <p:ext uri="{BB962C8B-B14F-4D97-AF65-F5344CB8AC3E}">
        <p14:creationId xmlns:p14="http://schemas.microsoft.com/office/powerpoint/2010/main" val="330027831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Image_3">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92623" y="292426"/>
            <a:ext cx="10219457"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cxnSp>
        <p:nvCxnSpPr>
          <p:cNvPr id="4" name="Straight Connector 3">
            <a:extLst>
              <a:ext uri="{FF2B5EF4-FFF2-40B4-BE49-F238E27FC236}">
                <a16:creationId xmlns:a16="http://schemas.microsoft.com/office/drawing/2014/main" id="{F516C013-C8E5-B44C-B6D6-DE71D0CC52C4}"/>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4E2D069-321B-434C-BB63-530EE51B64A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2105042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Image_5">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cxnSp>
        <p:nvCxnSpPr>
          <p:cNvPr id="7" name="Straight Connector 6">
            <a:extLst>
              <a:ext uri="{FF2B5EF4-FFF2-40B4-BE49-F238E27FC236}">
                <a16:creationId xmlns:a16="http://schemas.microsoft.com/office/drawing/2014/main" id="{43A34E77-65E8-214A-93DD-907ECB950F42}"/>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9C15D6B-DF62-4A31-87F3-2084A6C590A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20635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mage and Content_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6993359" y="1"/>
            <a:ext cx="5198641" cy="6858002"/>
          </a:xfrm>
          <a:prstGeom prst="rect">
            <a:avLst/>
          </a:prstGeom>
          <a:solidFill>
            <a:schemeClr val="accent4">
              <a:lumMod val="50000"/>
            </a:schemeClr>
          </a:solidFill>
        </p:spPr>
        <p:txBody>
          <a:bodyPr/>
          <a:lstStyle/>
          <a:p>
            <a:r>
              <a:rPr lang="en-US"/>
              <a:t>Click icon to add picture</a:t>
            </a:r>
            <a:endParaRPr lang="id-ID"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48661" y="339645"/>
            <a:ext cx="4890577"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45581" y="1507066"/>
            <a:ext cx="4890578"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B907ACF-A34F-FE4A-8511-B7FE12F69496}"/>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428512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Image and Content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0" y="1"/>
            <a:ext cx="5198641" cy="6858002"/>
          </a:xfrm>
          <a:prstGeom prst="rect">
            <a:avLst/>
          </a:prstGeom>
          <a:solidFill>
            <a:schemeClr val="accent4">
              <a:lumMod val="50000"/>
            </a:schemeClr>
          </a:solidFill>
        </p:spPr>
        <p:txBody>
          <a:bodyPr/>
          <a:lstStyle/>
          <a:p>
            <a:r>
              <a:rPr lang="en-US"/>
              <a:t>Click icon to add picture</a:t>
            </a:r>
            <a:endParaRPr lang="id-ID"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5711877" y="339645"/>
            <a:ext cx="4890577"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5708797" y="1507066"/>
            <a:ext cx="4890578"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34037ED-B73E-2946-8FAC-2803EA71C585}"/>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202683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Image and Content_5">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1" y="1"/>
            <a:ext cx="12192000" cy="6858002"/>
          </a:xfrm>
          <a:prstGeom prst="rect">
            <a:avLst/>
          </a:prstGeom>
          <a:solidFill>
            <a:schemeClr val="accent4">
              <a:lumMod val="50000"/>
            </a:schemeClr>
          </a:solidFill>
        </p:spPr>
        <p:txBody>
          <a:bodyPr/>
          <a:lstStyle/>
          <a:p>
            <a:r>
              <a:rPr lang="en-US"/>
              <a:t>Click icon to add picture</a:t>
            </a:r>
            <a:endParaRPr lang="id-ID"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69E9592-D634-1947-B3FB-EB3B7F16FF28}"/>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6D456EAF-F3B8-AF4A-90FF-4B0693C56A33}"/>
              </a:ext>
            </a:extLst>
          </p:cNvPr>
          <p:cNvSpPr>
            <a:spLocks noGrp="1"/>
          </p:cNvSpPr>
          <p:nvPr>
            <p:ph type="ctrTitle" hasCustomPrompt="1"/>
          </p:nvPr>
        </p:nvSpPr>
        <p:spPr>
          <a:xfrm>
            <a:off x="392623" y="339645"/>
            <a:ext cx="4890577"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sp>
        <p:nvSpPr>
          <p:cNvPr id="15" name="Text Placeholder 10">
            <a:extLst>
              <a:ext uri="{FF2B5EF4-FFF2-40B4-BE49-F238E27FC236}">
                <a16:creationId xmlns:a16="http://schemas.microsoft.com/office/drawing/2014/main" id="{F7FB4ADF-1B3E-A442-B2C9-518CBE7637DB}"/>
              </a:ext>
            </a:extLst>
          </p:cNvPr>
          <p:cNvSpPr>
            <a:spLocks noGrp="1"/>
          </p:cNvSpPr>
          <p:nvPr>
            <p:ph type="body" sz="quarter" idx="14"/>
          </p:nvPr>
        </p:nvSpPr>
        <p:spPr>
          <a:xfrm>
            <a:off x="392624" y="1507066"/>
            <a:ext cx="4890578" cy="4849283"/>
          </a:xfrm>
        </p:spPr>
        <p:txBody>
          <a:bodyPr lIns="0" rIns="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764319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mage and Caption_2">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46059" y="292426"/>
            <a:ext cx="6297515"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7313354" y="4418889"/>
            <a:ext cx="3289100" cy="637507"/>
          </a:xfrm>
        </p:spPr>
        <p:txBody>
          <a:bodyPr lIns="0" rIns="0" anchor="b">
            <a:noAutofit/>
          </a:bodyPr>
          <a:lstStyle>
            <a:lvl1pPr algn="l">
              <a:defRPr sz="4000" b="0" i="0" cap="all" baseline="0">
                <a:solidFill>
                  <a:schemeClr val="accent4">
                    <a:lumMod val="75000"/>
                  </a:schemeClr>
                </a:solidFill>
                <a:latin typeface="Sagona ExtraLight" panose="02020303050505020204" pitchFamily="18" charset="0"/>
              </a:defRPr>
            </a:lvl1pPr>
          </a:lstStyle>
          <a:p>
            <a:r>
              <a:rPr lang="en-US" dirty="0"/>
              <a:t>TITLE </a:t>
            </a:r>
            <a:br>
              <a:rPr lang="en-US" dirty="0"/>
            </a:br>
            <a:r>
              <a:rPr lang="en-US" dirty="0"/>
              <a:t>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7313355" y="5080791"/>
            <a:ext cx="3289100" cy="1484783"/>
          </a:xfrm>
        </p:spPr>
        <p:txBody>
          <a:bodyPr lIns="0" rIns="0" anchor="t">
            <a:normAutofit/>
          </a:bodyPr>
          <a:lstStyle>
            <a:lvl1pPr marL="0" indent="0">
              <a:lnSpc>
                <a:spcPct val="100000"/>
              </a:lnSpc>
              <a:buNone/>
              <a:defRPr sz="1400">
                <a:latin typeface="+mj-lt"/>
              </a:defRPr>
            </a:lvl1pPr>
            <a:lvl2pPr marL="457200" indent="0">
              <a:lnSpc>
                <a:spcPct val="100000"/>
              </a:lnSpc>
              <a:buNone/>
              <a:defRPr sz="1400">
                <a:latin typeface="+mj-lt"/>
              </a:defRPr>
            </a:lvl2pPr>
            <a:lvl3pPr marL="914400" indent="0">
              <a:lnSpc>
                <a:spcPct val="100000"/>
              </a:lnSpc>
              <a:buNone/>
              <a:defRPr sz="1400">
                <a:latin typeface="+mj-lt"/>
              </a:defRPr>
            </a:lvl3pPr>
            <a:lvl4pPr marL="1371600" indent="0">
              <a:lnSpc>
                <a:spcPct val="100000"/>
              </a:lnSpc>
              <a:buNone/>
              <a:defRPr sz="1400">
                <a:latin typeface="+mj-lt"/>
              </a:defRPr>
            </a:lvl4pPr>
            <a:lvl5pPr marL="1828800" indent="0">
              <a:lnSpc>
                <a:spcPct val="100000"/>
              </a:lnSpc>
              <a:buNone/>
              <a:defRPr sz="14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B39C4094-208E-7E4A-848A-F76A1573073A}"/>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00668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mage and Caption_3">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5445942" y="292426"/>
            <a:ext cx="6297515"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392622" y="4418889"/>
            <a:ext cx="4609683" cy="637507"/>
          </a:xfrm>
        </p:spPr>
        <p:txBody>
          <a:bodyPr lIns="0" rIns="0" anchor="b">
            <a:noAutofit/>
          </a:bodyPr>
          <a:lstStyle>
            <a:lvl1pPr algn="l">
              <a:defRPr sz="4000" b="0" i="0" cap="all" baseline="0">
                <a:solidFill>
                  <a:schemeClr val="accent4">
                    <a:lumMod val="75000"/>
                  </a:schemeClr>
                </a:solidFill>
                <a:latin typeface="Sagona ExtraLight" panose="02020303050505020204" pitchFamily="18" charset="0"/>
              </a:defRPr>
            </a:lvl1pPr>
          </a:lstStyle>
          <a:p>
            <a:r>
              <a:rPr lang="en-US" dirty="0"/>
              <a:t>TITLE 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392622" y="5080791"/>
            <a:ext cx="4609683" cy="1484783"/>
          </a:xfrm>
        </p:spPr>
        <p:txBody>
          <a:bodyPr lIns="0" rIns="0" anchor="t">
            <a:normAutofit/>
          </a:bodyPr>
          <a:lstStyle>
            <a:lvl1pPr marL="0" indent="0">
              <a:lnSpc>
                <a:spcPct val="100000"/>
              </a:lnSpc>
              <a:buNone/>
              <a:defRPr sz="1400">
                <a:latin typeface="+mj-lt"/>
              </a:defRPr>
            </a:lvl1pPr>
            <a:lvl2pPr marL="457200" indent="0">
              <a:lnSpc>
                <a:spcPct val="100000"/>
              </a:lnSpc>
              <a:buNone/>
              <a:defRPr sz="1400">
                <a:latin typeface="+mj-lt"/>
              </a:defRPr>
            </a:lvl2pPr>
            <a:lvl3pPr marL="914400" indent="0">
              <a:lnSpc>
                <a:spcPct val="100000"/>
              </a:lnSpc>
              <a:buNone/>
              <a:defRPr sz="1400">
                <a:latin typeface="+mj-lt"/>
              </a:defRPr>
            </a:lvl3pPr>
            <a:lvl4pPr marL="1371600" indent="0">
              <a:lnSpc>
                <a:spcPct val="100000"/>
              </a:lnSpc>
              <a:buNone/>
              <a:defRPr sz="1400">
                <a:latin typeface="+mj-lt"/>
              </a:defRPr>
            </a:lvl4pPr>
            <a:lvl5pPr marL="1828800" indent="0">
              <a:lnSpc>
                <a:spcPct val="100000"/>
              </a:lnSpc>
              <a:buNone/>
              <a:defRPr sz="14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8BE71BC7-72EE-294C-9A39-61A77EE295A0}"/>
              </a:ext>
            </a:extLst>
          </p:cNvPr>
          <p:cNvCxnSpPr>
            <a:cxnSpLocks/>
          </p:cNvCxnSpPr>
          <p:nvPr userDrawn="1"/>
        </p:nvCxnSpPr>
        <p:spPr>
          <a:xfrm>
            <a:off x="392623" y="5080791"/>
            <a:ext cx="4609683"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307535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mage and Caption_4">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1645581" y="4418889"/>
            <a:ext cx="3289100" cy="637507"/>
          </a:xfrm>
        </p:spPr>
        <p:txBody>
          <a:bodyPr lIns="0" rIns="0" anchor="b">
            <a:noAutofit/>
          </a:bodyPr>
          <a:lstStyle>
            <a:lvl1pPr algn="l">
              <a:defRPr sz="4000" b="0" i="0" cap="all" baseline="0">
                <a:solidFill>
                  <a:schemeClr val="bg1"/>
                </a:solidFill>
                <a:latin typeface="Sagona ExtraLight" panose="02020303050505020204" pitchFamily="18" charset="0"/>
              </a:defRPr>
            </a:lvl1pPr>
          </a:lstStyle>
          <a:p>
            <a:r>
              <a:rPr lang="en-US" dirty="0"/>
              <a:t>TITLE </a:t>
            </a:r>
            <a:br>
              <a:rPr lang="en-US" dirty="0"/>
            </a:br>
            <a:r>
              <a:rPr lang="en-US" dirty="0"/>
              <a:t>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1645582" y="5080791"/>
            <a:ext cx="3289100" cy="1484783"/>
          </a:xfrm>
        </p:spPr>
        <p:txBody>
          <a:bodyPr lIns="0" rIns="0" anchor="t">
            <a:normAutofit/>
          </a:bodyPr>
          <a:lstStyle>
            <a:lvl1pPr marL="0" indent="0">
              <a:lnSpc>
                <a:spcPct val="100000"/>
              </a:lnSpc>
              <a:buNone/>
              <a:defRPr sz="1400">
                <a:solidFill>
                  <a:schemeClr val="bg1"/>
                </a:solidFill>
                <a:latin typeface="+mj-lt"/>
              </a:defRPr>
            </a:lvl1pPr>
            <a:lvl2pPr marL="457200" indent="0">
              <a:lnSpc>
                <a:spcPct val="100000"/>
              </a:lnSpc>
              <a:buNone/>
              <a:defRPr sz="1400">
                <a:solidFill>
                  <a:schemeClr val="bg1"/>
                </a:solidFill>
                <a:latin typeface="+mj-lt"/>
              </a:defRPr>
            </a:lvl2pPr>
            <a:lvl3pPr marL="914400" indent="0">
              <a:lnSpc>
                <a:spcPct val="100000"/>
              </a:lnSpc>
              <a:buNone/>
              <a:defRPr sz="1400">
                <a:solidFill>
                  <a:schemeClr val="bg1"/>
                </a:solidFill>
                <a:latin typeface="+mj-lt"/>
              </a:defRPr>
            </a:lvl3pPr>
            <a:lvl4pPr marL="1371600" indent="0">
              <a:lnSpc>
                <a:spcPct val="100000"/>
              </a:lnSpc>
              <a:buNone/>
              <a:defRPr sz="1400">
                <a:solidFill>
                  <a:schemeClr val="bg1"/>
                </a:solidFill>
                <a:latin typeface="+mj-lt"/>
              </a:defRPr>
            </a:lvl4pPr>
            <a:lvl5pPr marL="1828800" indent="0">
              <a:lnSpc>
                <a:spcPct val="100000"/>
              </a:lnSpc>
              <a:buNone/>
              <a:defRPr sz="14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776AC280-5A8D-B048-BECC-9C306F32508F}"/>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638434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Image and Caption_5">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1F4417F7-7CDE-DF44-9B0E-AC44EE99BF4B}"/>
              </a:ext>
            </a:extLst>
          </p:cNvPr>
          <p:cNvSpPr>
            <a:spLocks noGrp="1"/>
          </p:cNvSpPr>
          <p:nvPr>
            <p:ph type="pic" sz="quarter" idx="10"/>
          </p:nvPr>
        </p:nvSpPr>
        <p:spPr>
          <a:xfrm>
            <a:off x="0" y="0"/>
            <a:ext cx="1219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solidFill>
                  <a:schemeClr val="bg1"/>
                </a:solidFill>
              </a:defRPr>
            </a:lvl1pPr>
          </a:lstStyle>
          <a:p>
            <a:r>
              <a:rPr lang="en-US"/>
              <a:t>Click icon to add picture</a:t>
            </a:r>
            <a:endParaRPr lang="en-US" dirty="0"/>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392622" y="3429000"/>
            <a:ext cx="4609683" cy="637507"/>
          </a:xfrm>
        </p:spPr>
        <p:txBody>
          <a:bodyPr lIns="0" rIns="0" anchor="b">
            <a:noAutofit/>
          </a:bodyPr>
          <a:lstStyle>
            <a:lvl1pPr algn="l">
              <a:defRPr sz="4000" b="0" i="0" cap="all" baseline="0">
                <a:solidFill>
                  <a:schemeClr val="bg1"/>
                </a:solidFill>
                <a:latin typeface="Sagona ExtraLight" panose="02020303050505020204" pitchFamily="18" charset="0"/>
              </a:defRPr>
            </a:lvl1pPr>
          </a:lstStyle>
          <a:p>
            <a:r>
              <a:rPr lang="en-US" dirty="0"/>
              <a:t>TITLE 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392622" y="4090902"/>
            <a:ext cx="4609683" cy="1484783"/>
          </a:xfrm>
        </p:spPr>
        <p:txBody>
          <a:bodyPr lIns="0" rIns="0" anchor="t">
            <a:normAutofit/>
          </a:bodyPr>
          <a:lstStyle>
            <a:lvl1pPr marL="0" indent="0">
              <a:lnSpc>
                <a:spcPct val="100000"/>
              </a:lnSpc>
              <a:buNone/>
              <a:defRPr sz="1400">
                <a:solidFill>
                  <a:schemeClr val="bg1"/>
                </a:solidFill>
                <a:latin typeface="+mj-lt"/>
              </a:defRPr>
            </a:lvl1pPr>
            <a:lvl2pPr marL="457200" indent="0">
              <a:lnSpc>
                <a:spcPct val="100000"/>
              </a:lnSpc>
              <a:buNone/>
              <a:defRPr sz="1400">
                <a:solidFill>
                  <a:schemeClr val="bg1"/>
                </a:solidFill>
                <a:latin typeface="+mj-lt"/>
              </a:defRPr>
            </a:lvl2pPr>
            <a:lvl3pPr marL="914400" indent="0">
              <a:lnSpc>
                <a:spcPct val="100000"/>
              </a:lnSpc>
              <a:buNone/>
              <a:defRPr sz="1400">
                <a:solidFill>
                  <a:schemeClr val="bg1"/>
                </a:solidFill>
                <a:latin typeface="+mj-lt"/>
              </a:defRPr>
            </a:lvl3pPr>
            <a:lvl4pPr marL="1371600" indent="0">
              <a:lnSpc>
                <a:spcPct val="100000"/>
              </a:lnSpc>
              <a:buNone/>
              <a:defRPr sz="1400">
                <a:solidFill>
                  <a:schemeClr val="bg1"/>
                </a:solidFill>
                <a:latin typeface="+mj-lt"/>
              </a:defRPr>
            </a:lvl4pPr>
            <a:lvl5pPr marL="1828800" indent="0">
              <a:lnSpc>
                <a:spcPct val="100000"/>
              </a:lnSpc>
              <a:buNone/>
              <a:defRPr sz="14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79F22032-BAB9-744C-B14E-54350BBD1C71}"/>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49554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Overview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p>
            <a:fld id="{8F9F391E-143D-F948-ADAE-29AEA3C1EBFB}" type="datetimeFigureOut">
              <a:rPr lang="en-US" smtClean="0">
                <a:solidFill>
                  <a:prstClr val="black">
                    <a:tint val="75000"/>
                  </a:prstClr>
                </a:solidFill>
              </a:rPr>
              <a:pPr/>
              <a:t>10/28/2024</a:t>
            </a:fld>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2" y="339645"/>
            <a:ext cx="10219457"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Rectangle: Rounded Corners 16">
            <a:extLst>
              <a:ext uri="{FF2B5EF4-FFF2-40B4-BE49-F238E27FC236}">
                <a16:creationId xmlns:a16="http://schemas.microsoft.com/office/drawing/2014/main" id="{B3776AA3-9860-D247-8A43-85FD58FFFD43}"/>
              </a:ext>
            </a:extLst>
          </p:cNvPr>
          <p:cNvSpPr/>
          <p:nvPr/>
        </p:nvSpPr>
        <p:spPr>
          <a:xfrm>
            <a:off x="392622" y="229400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464682" y="2366353"/>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57" name="Rectangle: Rounded Corners 16">
            <a:extLst>
              <a:ext uri="{FF2B5EF4-FFF2-40B4-BE49-F238E27FC236}">
                <a16:creationId xmlns:a16="http://schemas.microsoft.com/office/drawing/2014/main" id="{F5244B71-4557-B64C-8C28-456C7623AE5B}"/>
              </a:ext>
            </a:extLst>
          </p:cNvPr>
          <p:cNvSpPr/>
          <p:nvPr userDrawn="1"/>
        </p:nvSpPr>
        <p:spPr>
          <a:xfrm>
            <a:off x="392622" y="3519693"/>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464682" y="3592038"/>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61" name="Rectangle: Rounded Corners 16">
            <a:extLst>
              <a:ext uri="{FF2B5EF4-FFF2-40B4-BE49-F238E27FC236}">
                <a16:creationId xmlns:a16="http://schemas.microsoft.com/office/drawing/2014/main" id="{1A5F3004-02A9-1E43-A3E5-8ABCD5ED1A1C}"/>
              </a:ext>
            </a:extLst>
          </p:cNvPr>
          <p:cNvSpPr/>
          <p:nvPr userDrawn="1"/>
        </p:nvSpPr>
        <p:spPr>
          <a:xfrm>
            <a:off x="392622" y="4784289"/>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464682" y="4856634"/>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98" name="Rectangle: Rounded Corners 16">
            <a:extLst>
              <a:ext uri="{FF2B5EF4-FFF2-40B4-BE49-F238E27FC236}">
                <a16:creationId xmlns:a16="http://schemas.microsoft.com/office/drawing/2014/main" id="{491E125D-06D1-A343-A3C9-CBC63A66CDC0}"/>
              </a:ext>
            </a:extLst>
          </p:cNvPr>
          <p:cNvSpPr/>
          <p:nvPr userDrawn="1"/>
        </p:nvSpPr>
        <p:spPr>
          <a:xfrm>
            <a:off x="5605550" y="229400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5683052" y="2366353"/>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100" name="Rectangle: Rounded Corners 16">
            <a:extLst>
              <a:ext uri="{FF2B5EF4-FFF2-40B4-BE49-F238E27FC236}">
                <a16:creationId xmlns:a16="http://schemas.microsoft.com/office/drawing/2014/main" id="{9DDF7684-5C6D-B344-A059-87C2BDD8657A}"/>
              </a:ext>
            </a:extLst>
          </p:cNvPr>
          <p:cNvSpPr/>
          <p:nvPr userDrawn="1"/>
        </p:nvSpPr>
        <p:spPr>
          <a:xfrm>
            <a:off x="5610992" y="3519693"/>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5683052" y="3592038"/>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102" name="Rectangle: Rounded Corners 16">
            <a:extLst>
              <a:ext uri="{FF2B5EF4-FFF2-40B4-BE49-F238E27FC236}">
                <a16:creationId xmlns:a16="http://schemas.microsoft.com/office/drawing/2014/main" id="{FE14D617-9285-9D4D-84E4-7BBD145B397E}"/>
              </a:ext>
            </a:extLst>
          </p:cNvPr>
          <p:cNvSpPr/>
          <p:nvPr userDrawn="1"/>
        </p:nvSpPr>
        <p:spPr>
          <a:xfrm>
            <a:off x="5610992" y="4784289"/>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id-ID" dirty="0">
              <a:solidFill>
                <a:prstClr val="white"/>
              </a:solidFill>
            </a:endParaRPr>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5683052" y="4856634"/>
            <a:ext cx="369944" cy="368788"/>
          </a:xfrm>
        </p:spPr>
        <p:txBody>
          <a:bodyPr anchor="ctr">
            <a:normAutofit/>
          </a:bodyPr>
          <a:lstStyle>
            <a:lvl1pPr marL="0" indent="0" algn="ctr">
              <a:buNone/>
              <a:defRPr sz="800"/>
            </a:lvl1pPr>
          </a:lstStyle>
          <a:p>
            <a:r>
              <a:rPr lang="en-US"/>
              <a:t>Click icon to add picture</a:t>
            </a:r>
            <a:endParaRPr lang="en-US" dirty="0"/>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1222571" y="2512451"/>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1222570" y="2265592"/>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1222571" y="3745506"/>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1222570" y="3498647"/>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1222571" y="5006270"/>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1222570" y="4759411"/>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6500441" y="2512451"/>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6500441" y="2265592"/>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6500441" y="3745506"/>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6500441" y="3498647"/>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6500441" y="5006270"/>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6500441" y="4759411"/>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42" name="Straight Connector 41">
            <a:extLst>
              <a:ext uri="{FF2B5EF4-FFF2-40B4-BE49-F238E27FC236}">
                <a16:creationId xmlns:a16="http://schemas.microsoft.com/office/drawing/2014/main" id="{58A232C0-1AC5-164D-B8B6-CC8F07CF2E21}"/>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607556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9" Type="http://schemas.openxmlformats.org/officeDocument/2006/relationships/slideLayout" Target="../slideLayouts/slideLayout90.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34" Type="http://schemas.openxmlformats.org/officeDocument/2006/relationships/slideLayout" Target="../slideLayouts/slideLayout85.xml"/><Relationship Id="rId42" Type="http://schemas.openxmlformats.org/officeDocument/2006/relationships/slideLayout" Target="../slideLayouts/slideLayout93.xml"/><Relationship Id="rId47" Type="http://schemas.openxmlformats.org/officeDocument/2006/relationships/slideLayout" Target="../slideLayouts/slideLayout98.xml"/><Relationship Id="rId50" Type="http://schemas.openxmlformats.org/officeDocument/2006/relationships/slideLayout" Target="../slideLayouts/slideLayout101.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33" Type="http://schemas.openxmlformats.org/officeDocument/2006/relationships/slideLayout" Target="../slideLayouts/slideLayout84.xml"/><Relationship Id="rId38" Type="http://schemas.openxmlformats.org/officeDocument/2006/relationships/slideLayout" Target="../slideLayouts/slideLayout89.xml"/><Relationship Id="rId46" Type="http://schemas.openxmlformats.org/officeDocument/2006/relationships/slideLayout" Target="../slideLayouts/slideLayout97.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29" Type="http://schemas.openxmlformats.org/officeDocument/2006/relationships/slideLayout" Target="../slideLayouts/slideLayout80.xml"/><Relationship Id="rId41" Type="http://schemas.openxmlformats.org/officeDocument/2006/relationships/slideLayout" Target="../slideLayouts/slideLayout92.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32" Type="http://schemas.openxmlformats.org/officeDocument/2006/relationships/slideLayout" Target="../slideLayouts/slideLayout83.xml"/><Relationship Id="rId37" Type="http://schemas.openxmlformats.org/officeDocument/2006/relationships/slideLayout" Target="../slideLayouts/slideLayout88.xml"/><Relationship Id="rId40" Type="http://schemas.openxmlformats.org/officeDocument/2006/relationships/slideLayout" Target="../slideLayouts/slideLayout91.xml"/><Relationship Id="rId45" Type="http://schemas.openxmlformats.org/officeDocument/2006/relationships/slideLayout" Target="../slideLayouts/slideLayout96.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slideLayout" Target="../slideLayouts/slideLayout79.xml"/><Relationship Id="rId36" Type="http://schemas.openxmlformats.org/officeDocument/2006/relationships/slideLayout" Target="../slideLayouts/slideLayout87.xml"/><Relationship Id="rId49" Type="http://schemas.openxmlformats.org/officeDocument/2006/relationships/slideLayout" Target="../slideLayouts/slideLayout100.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31" Type="http://schemas.openxmlformats.org/officeDocument/2006/relationships/slideLayout" Target="../slideLayouts/slideLayout82.xml"/><Relationship Id="rId44" Type="http://schemas.openxmlformats.org/officeDocument/2006/relationships/slideLayout" Target="../slideLayouts/slideLayout95.xml"/><Relationship Id="rId52" Type="http://schemas.openxmlformats.org/officeDocument/2006/relationships/theme" Target="../theme/theme2.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 Id="rId30" Type="http://schemas.openxmlformats.org/officeDocument/2006/relationships/slideLayout" Target="../slideLayouts/slideLayout81.xml"/><Relationship Id="rId35" Type="http://schemas.openxmlformats.org/officeDocument/2006/relationships/slideLayout" Target="../slideLayouts/slideLayout86.xml"/><Relationship Id="rId43" Type="http://schemas.openxmlformats.org/officeDocument/2006/relationships/slideLayout" Target="../slideLayouts/slideLayout94.xml"/><Relationship Id="rId48" Type="http://schemas.openxmlformats.org/officeDocument/2006/relationships/slideLayout" Target="../slideLayouts/slideLayout99.xml"/><Relationship Id="rId8" Type="http://schemas.openxmlformats.org/officeDocument/2006/relationships/slideLayout" Target="../slideLayouts/slideLayout59.xml"/><Relationship Id="rId51" Type="http://schemas.openxmlformats.org/officeDocument/2006/relationships/slideLayout" Target="../slideLayouts/slideLayout10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26" Type="http://schemas.openxmlformats.org/officeDocument/2006/relationships/slideLayout" Target="../slideLayouts/slideLayout128.xml"/><Relationship Id="rId39" Type="http://schemas.openxmlformats.org/officeDocument/2006/relationships/slideLayout" Target="../slideLayouts/slideLayout141.xml"/><Relationship Id="rId3" Type="http://schemas.openxmlformats.org/officeDocument/2006/relationships/slideLayout" Target="../slideLayouts/slideLayout105.xml"/><Relationship Id="rId21" Type="http://schemas.openxmlformats.org/officeDocument/2006/relationships/slideLayout" Target="../slideLayouts/slideLayout123.xml"/><Relationship Id="rId34" Type="http://schemas.openxmlformats.org/officeDocument/2006/relationships/slideLayout" Target="../slideLayouts/slideLayout136.xml"/><Relationship Id="rId42" Type="http://schemas.openxmlformats.org/officeDocument/2006/relationships/slideLayout" Target="../slideLayouts/slideLayout144.xml"/><Relationship Id="rId47" Type="http://schemas.openxmlformats.org/officeDocument/2006/relationships/slideLayout" Target="../slideLayouts/slideLayout149.xml"/><Relationship Id="rId50" Type="http://schemas.openxmlformats.org/officeDocument/2006/relationships/slideLayout" Target="../slideLayouts/slideLayout152.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5" Type="http://schemas.openxmlformats.org/officeDocument/2006/relationships/slideLayout" Target="../slideLayouts/slideLayout127.xml"/><Relationship Id="rId33" Type="http://schemas.openxmlformats.org/officeDocument/2006/relationships/slideLayout" Target="../slideLayouts/slideLayout135.xml"/><Relationship Id="rId38" Type="http://schemas.openxmlformats.org/officeDocument/2006/relationships/slideLayout" Target="../slideLayouts/slideLayout140.xml"/><Relationship Id="rId46" Type="http://schemas.openxmlformats.org/officeDocument/2006/relationships/slideLayout" Target="../slideLayouts/slideLayout148.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slideLayout" Target="../slideLayouts/slideLayout122.xml"/><Relationship Id="rId29" Type="http://schemas.openxmlformats.org/officeDocument/2006/relationships/slideLayout" Target="../slideLayouts/slideLayout131.xml"/><Relationship Id="rId41" Type="http://schemas.openxmlformats.org/officeDocument/2006/relationships/slideLayout" Target="../slideLayouts/slideLayout143.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24" Type="http://schemas.openxmlformats.org/officeDocument/2006/relationships/slideLayout" Target="../slideLayouts/slideLayout126.xml"/><Relationship Id="rId32" Type="http://schemas.openxmlformats.org/officeDocument/2006/relationships/slideLayout" Target="../slideLayouts/slideLayout134.xml"/><Relationship Id="rId37" Type="http://schemas.openxmlformats.org/officeDocument/2006/relationships/slideLayout" Target="../slideLayouts/slideLayout139.xml"/><Relationship Id="rId40" Type="http://schemas.openxmlformats.org/officeDocument/2006/relationships/slideLayout" Target="../slideLayouts/slideLayout142.xml"/><Relationship Id="rId45" Type="http://schemas.openxmlformats.org/officeDocument/2006/relationships/slideLayout" Target="../slideLayouts/slideLayout147.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23" Type="http://schemas.openxmlformats.org/officeDocument/2006/relationships/slideLayout" Target="../slideLayouts/slideLayout125.xml"/><Relationship Id="rId28" Type="http://schemas.openxmlformats.org/officeDocument/2006/relationships/slideLayout" Target="../slideLayouts/slideLayout130.xml"/><Relationship Id="rId36" Type="http://schemas.openxmlformats.org/officeDocument/2006/relationships/slideLayout" Target="../slideLayouts/slideLayout138.xml"/><Relationship Id="rId49" Type="http://schemas.openxmlformats.org/officeDocument/2006/relationships/slideLayout" Target="../slideLayouts/slideLayout151.xml"/><Relationship Id="rId10" Type="http://schemas.openxmlformats.org/officeDocument/2006/relationships/slideLayout" Target="../slideLayouts/slideLayout112.xml"/><Relationship Id="rId19" Type="http://schemas.openxmlformats.org/officeDocument/2006/relationships/slideLayout" Target="../slideLayouts/slideLayout121.xml"/><Relationship Id="rId31" Type="http://schemas.openxmlformats.org/officeDocument/2006/relationships/slideLayout" Target="../slideLayouts/slideLayout133.xml"/><Relationship Id="rId44" Type="http://schemas.openxmlformats.org/officeDocument/2006/relationships/slideLayout" Target="../slideLayouts/slideLayout146.xml"/><Relationship Id="rId52" Type="http://schemas.openxmlformats.org/officeDocument/2006/relationships/theme" Target="../theme/theme3.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 Id="rId22" Type="http://schemas.openxmlformats.org/officeDocument/2006/relationships/slideLayout" Target="../slideLayouts/slideLayout124.xml"/><Relationship Id="rId27" Type="http://schemas.openxmlformats.org/officeDocument/2006/relationships/slideLayout" Target="../slideLayouts/slideLayout129.xml"/><Relationship Id="rId30" Type="http://schemas.openxmlformats.org/officeDocument/2006/relationships/slideLayout" Target="../slideLayouts/slideLayout132.xml"/><Relationship Id="rId35" Type="http://schemas.openxmlformats.org/officeDocument/2006/relationships/slideLayout" Target="../slideLayouts/slideLayout137.xml"/><Relationship Id="rId43" Type="http://schemas.openxmlformats.org/officeDocument/2006/relationships/slideLayout" Target="../slideLayouts/slideLayout145.xml"/><Relationship Id="rId48" Type="http://schemas.openxmlformats.org/officeDocument/2006/relationships/slideLayout" Target="../slideLayouts/slideLayout150.xml"/><Relationship Id="rId8" Type="http://schemas.openxmlformats.org/officeDocument/2006/relationships/slideLayout" Target="../slideLayouts/slideLayout110.xml"/><Relationship Id="rId51" Type="http://schemas.openxmlformats.org/officeDocument/2006/relationships/slideLayout" Target="../slideLayouts/slideLayout15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66.xml"/><Relationship Id="rId18" Type="http://schemas.openxmlformats.org/officeDocument/2006/relationships/slideLayout" Target="../slideLayouts/slideLayout171.xml"/><Relationship Id="rId26" Type="http://schemas.openxmlformats.org/officeDocument/2006/relationships/slideLayout" Target="../slideLayouts/slideLayout179.xml"/><Relationship Id="rId39" Type="http://schemas.openxmlformats.org/officeDocument/2006/relationships/slideLayout" Target="../slideLayouts/slideLayout192.xml"/><Relationship Id="rId3" Type="http://schemas.openxmlformats.org/officeDocument/2006/relationships/slideLayout" Target="../slideLayouts/slideLayout156.xml"/><Relationship Id="rId21" Type="http://schemas.openxmlformats.org/officeDocument/2006/relationships/slideLayout" Target="../slideLayouts/slideLayout174.xml"/><Relationship Id="rId34" Type="http://schemas.openxmlformats.org/officeDocument/2006/relationships/slideLayout" Target="../slideLayouts/slideLayout187.xml"/><Relationship Id="rId42" Type="http://schemas.openxmlformats.org/officeDocument/2006/relationships/slideLayout" Target="../slideLayouts/slideLayout195.xml"/><Relationship Id="rId47" Type="http://schemas.openxmlformats.org/officeDocument/2006/relationships/slideLayout" Target="../slideLayouts/slideLayout200.xml"/><Relationship Id="rId50" Type="http://schemas.openxmlformats.org/officeDocument/2006/relationships/slideLayout" Target="../slideLayouts/slideLayout203.xml"/><Relationship Id="rId7" Type="http://schemas.openxmlformats.org/officeDocument/2006/relationships/slideLayout" Target="../slideLayouts/slideLayout160.xml"/><Relationship Id="rId12" Type="http://schemas.openxmlformats.org/officeDocument/2006/relationships/slideLayout" Target="../slideLayouts/slideLayout165.xml"/><Relationship Id="rId17" Type="http://schemas.openxmlformats.org/officeDocument/2006/relationships/slideLayout" Target="../slideLayouts/slideLayout170.xml"/><Relationship Id="rId25" Type="http://schemas.openxmlformats.org/officeDocument/2006/relationships/slideLayout" Target="../slideLayouts/slideLayout178.xml"/><Relationship Id="rId33" Type="http://schemas.openxmlformats.org/officeDocument/2006/relationships/slideLayout" Target="../slideLayouts/slideLayout186.xml"/><Relationship Id="rId38" Type="http://schemas.openxmlformats.org/officeDocument/2006/relationships/slideLayout" Target="../slideLayouts/slideLayout191.xml"/><Relationship Id="rId46" Type="http://schemas.openxmlformats.org/officeDocument/2006/relationships/slideLayout" Target="../slideLayouts/slideLayout199.xml"/><Relationship Id="rId2" Type="http://schemas.openxmlformats.org/officeDocument/2006/relationships/slideLayout" Target="../slideLayouts/slideLayout155.xml"/><Relationship Id="rId16" Type="http://schemas.openxmlformats.org/officeDocument/2006/relationships/slideLayout" Target="../slideLayouts/slideLayout169.xml"/><Relationship Id="rId20" Type="http://schemas.openxmlformats.org/officeDocument/2006/relationships/slideLayout" Target="../slideLayouts/slideLayout173.xml"/><Relationship Id="rId29" Type="http://schemas.openxmlformats.org/officeDocument/2006/relationships/slideLayout" Target="../slideLayouts/slideLayout182.xml"/><Relationship Id="rId41" Type="http://schemas.openxmlformats.org/officeDocument/2006/relationships/slideLayout" Target="../slideLayouts/slideLayout194.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24" Type="http://schemas.openxmlformats.org/officeDocument/2006/relationships/slideLayout" Target="../slideLayouts/slideLayout177.xml"/><Relationship Id="rId32" Type="http://schemas.openxmlformats.org/officeDocument/2006/relationships/slideLayout" Target="../slideLayouts/slideLayout185.xml"/><Relationship Id="rId37" Type="http://schemas.openxmlformats.org/officeDocument/2006/relationships/slideLayout" Target="../slideLayouts/slideLayout190.xml"/><Relationship Id="rId40" Type="http://schemas.openxmlformats.org/officeDocument/2006/relationships/slideLayout" Target="../slideLayouts/slideLayout193.xml"/><Relationship Id="rId45" Type="http://schemas.openxmlformats.org/officeDocument/2006/relationships/slideLayout" Target="../slideLayouts/slideLayout198.xml"/><Relationship Id="rId5" Type="http://schemas.openxmlformats.org/officeDocument/2006/relationships/slideLayout" Target="../slideLayouts/slideLayout158.xml"/><Relationship Id="rId15" Type="http://schemas.openxmlformats.org/officeDocument/2006/relationships/slideLayout" Target="../slideLayouts/slideLayout168.xml"/><Relationship Id="rId23" Type="http://schemas.openxmlformats.org/officeDocument/2006/relationships/slideLayout" Target="../slideLayouts/slideLayout176.xml"/><Relationship Id="rId28" Type="http://schemas.openxmlformats.org/officeDocument/2006/relationships/slideLayout" Target="../slideLayouts/slideLayout181.xml"/><Relationship Id="rId36" Type="http://schemas.openxmlformats.org/officeDocument/2006/relationships/slideLayout" Target="../slideLayouts/slideLayout189.xml"/><Relationship Id="rId49" Type="http://schemas.openxmlformats.org/officeDocument/2006/relationships/slideLayout" Target="../slideLayouts/slideLayout202.xml"/><Relationship Id="rId10" Type="http://schemas.openxmlformats.org/officeDocument/2006/relationships/slideLayout" Target="../slideLayouts/slideLayout163.xml"/><Relationship Id="rId19" Type="http://schemas.openxmlformats.org/officeDocument/2006/relationships/slideLayout" Target="../slideLayouts/slideLayout172.xml"/><Relationship Id="rId31" Type="http://schemas.openxmlformats.org/officeDocument/2006/relationships/slideLayout" Target="../slideLayouts/slideLayout184.xml"/><Relationship Id="rId44" Type="http://schemas.openxmlformats.org/officeDocument/2006/relationships/slideLayout" Target="../slideLayouts/slideLayout197.xml"/><Relationship Id="rId52" Type="http://schemas.openxmlformats.org/officeDocument/2006/relationships/theme" Target="../theme/theme4.xml"/><Relationship Id="rId4" Type="http://schemas.openxmlformats.org/officeDocument/2006/relationships/slideLayout" Target="../slideLayouts/slideLayout157.xml"/><Relationship Id="rId9" Type="http://schemas.openxmlformats.org/officeDocument/2006/relationships/slideLayout" Target="../slideLayouts/slideLayout162.xml"/><Relationship Id="rId14" Type="http://schemas.openxmlformats.org/officeDocument/2006/relationships/slideLayout" Target="../slideLayouts/slideLayout167.xml"/><Relationship Id="rId22" Type="http://schemas.openxmlformats.org/officeDocument/2006/relationships/slideLayout" Target="../slideLayouts/slideLayout175.xml"/><Relationship Id="rId27" Type="http://schemas.openxmlformats.org/officeDocument/2006/relationships/slideLayout" Target="../slideLayouts/slideLayout180.xml"/><Relationship Id="rId30" Type="http://schemas.openxmlformats.org/officeDocument/2006/relationships/slideLayout" Target="../slideLayouts/slideLayout183.xml"/><Relationship Id="rId35" Type="http://schemas.openxmlformats.org/officeDocument/2006/relationships/slideLayout" Target="../slideLayouts/slideLayout188.xml"/><Relationship Id="rId43" Type="http://schemas.openxmlformats.org/officeDocument/2006/relationships/slideLayout" Target="../slideLayouts/slideLayout196.xml"/><Relationship Id="rId48" Type="http://schemas.openxmlformats.org/officeDocument/2006/relationships/slideLayout" Target="../slideLayouts/slideLayout201.xml"/><Relationship Id="rId8" Type="http://schemas.openxmlformats.org/officeDocument/2006/relationships/slideLayout" Target="../slideLayouts/slideLayout161.xml"/><Relationship Id="rId51" Type="http://schemas.openxmlformats.org/officeDocument/2006/relationships/slideLayout" Target="../slideLayouts/slideLayout20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217.xml"/><Relationship Id="rId18" Type="http://schemas.openxmlformats.org/officeDocument/2006/relationships/slideLayout" Target="../slideLayouts/slideLayout222.xml"/><Relationship Id="rId26" Type="http://schemas.openxmlformats.org/officeDocument/2006/relationships/slideLayout" Target="../slideLayouts/slideLayout230.xml"/><Relationship Id="rId39" Type="http://schemas.openxmlformats.org/officeDocument/2006/relationships/slideLayout" Target="../slideLayouts/slideLayout243.xml"/><Relationship Id="rId3" Type="http://schemas.openxmlformats.org/officeDocument/2006/relationships/slideLayout" Target="../slideLayouts/slideLayout207.xml"/><Relationship Id="rId21" Type="http://schemas.openxmlformats.org/officeDocument/2006/relationships/slideLayout" Target="../slideLayouts/slideLayout225.xml"/><Relationship Id="rId34" Type="http://schemas.openxmlformats.org/officeDocument/2006/relationships/slideLayout" Target="../slideLayouts/slideLayout238.xml"/><Relationship Id="rId42" Type="http://schemas.openxmlformats.org/officeDocument/2006/relationships/slideLayout" Target="../slideLayouts/slideLayout246.xml"/><Relationship Id="rId47" Type="http://schemas.openxmlformats.org/officeDocument/2006/relationships/slideLayout" Target="../slideLayouts/slideLayout251.xml"/><Relationship Id="rId50" Type="http://schemas.openxmlformats.org/officeDocument/2006/relationships/slideLayout" Target="../slideLayouts/slideLayout254.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17" Type="http://schemas.openxmlformats.org/officeDocument/2006/relationships/slideLayout" Target="../slideLayouts/slideLayout221.xml"/><Relationship Id="rId25" Type="http://schemas.openxmlformats.org/officeDocument/2006/relationships/slideLayout" Target="../slideLayouts/slideLayout229.xml"/><Relationship Id="rId33" Type="http://schemas.openxmlformats.org/officeDocument/2006/relationships/slideLayout" Target="../slideLayouts/slideLayout237.xml"/><Relationship Id="rId38" Type="http://schemas.openxmlformats.org/officeDocument/2006/relationships/slideLayout" Target="../slideLayouts/slideLayout242.xml"/><Relationship Id="rId46" Type="http://schemas.openxmlformats.org/officeDocument/2006/relationships/slideLayout" Target="../slideLayouts/slideLayout250.xml"/><Relationship Id="rId2" Type="http://schemas.openxmlformats.org/officeDocument/2006/relationships/slideLayout" Target="../slideLayouts/slideLayout206.xml"/><Relationship Id="rId16" Type="http://schemas.openxmlformats.org/officeDocument/2006/relationships/slideLayout" Target="../slideLayouts/slideLayout220.xml"/><Relationship Id="rId20" Type="http://schemas.openxmlformats.org/officeDocument/2006/relationships/slideLayout" Target="../slideLayouts/slideLayout224.xml"/><Relationship Id="rId29" Type="http://schemas.openxmlformats.org/officeDocument/2006/relationships/slideLayout" Target="../slideLayouts/slideLayout233.xml"/><Relationship Id="rId41" Type="http://schemas.openxmlformats.org/officeDocument/2006/relationships/slideLayout" Target="../slideLayouts/slideLayout245.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24" Type="http://schemas.openxmlformats.org/officeDocument/2006/relationships/slideLayout" Target="../slideLayouts/slideLayout228.xml"/><Relationship Id="rId32" Type="http://schemas.openxmlformats.org/officeDocument/2006/relationships/slideLayout" Target="../slideLayouts/slideLayout236.xml"/><Relationship Id="rId37" Type="http://schemas.openxmlformats.org/officeDocument/2006/relationships/slideLayout" Target="../slideLayouts/slideLayout241.xml"/><Relationship Id="rId40" Type="http://schemas.openxmlformats.org/officeDocument/2006/relationships/slideLayout" Target="../slideLayouts/slideLayout244.xml"/><Relationship Id="rId45" Type="http://schemas.openxmlformats.org/officeDocument/2006/relationships/slideLayout" Target="../slideLayouts/slideLayout249.xml"/><Relationship Id="rId5" Type="http://schemas.openxmlformats.org/officeDocument/2006/relationships/slideLayout" Target="../slideLayouts/slideLayout209.xml"/><Relationship Id="rId15" Type="http://schemas.openxmlformats.org/officeDocument/2006/relationships/slideLayout" Target="../slideLayouts/slideLayout219.xml"/><Relationship Id="rId23" Type="http://schemas.openxmlformats.org/officeDocument/2006/relationships/slideLayout" Target="../slideLayouts/slideLayout227.xml"/><Relationship Id="rId28" Type="http://schemas.openxmlformats.org/officeDocument/2006/relationships/slideLayout" Target="../slideLayouts/slideLayout232.xml"/><Relationship Id="rId36" Type="http://schemas.openxmlformats.org/officeDocument/2006/relationships/slideLayout" Target="../slideLayouts/slideLayout240.xml"/><Relationship Id="rId49" Type="http://schemas.openxmlformats.org/officeDocument/2006/relationships/slideLayout" Target="../slideLayouts/slideLayout253.xml"/><Relationship Id="rId10" Type="http://schemas.openxmlformats.org/officeDocument/2006/relationships/slideLayout" Target="../slideLayouts/slideLayout214.xml"/><Relationship Id="rId19" Type="http://schemas.openxmlformats.org/officeDocument/2006/relationships/slideLayout" Target="../slideLayouts/slideLayout223.xml"/><Relationship Id="rId31" Type="http://schemas.openxmlformats.org/officeDocument/2006/relationships/slideLayout" Target="../slideLayouts/slideLayout235.xml"/><Relationship Id="rId44" Type="http://schemas.openxmlformats.org/officeDocument/2006/relationships/slideLayout" Target="../slideLayouts/slideLayout248.xml"/><Relationship Id="rId52" Type="http://schemas.openxmlformats.org/officeDocument/2006/relationships/theme" Target="../theme/theme5.xml"/><Relationship Id="rId4" Type="http://schemas.openxmlformats.org/officeDocument/2006/relationships/slideLayout" Target="../slideLayouts/slideLayout208.xml"/><Relationship Id="rId9" Type="http://schemas.openxmlformats.org/officeDocument/2006/relationships/slideLayout" Target="../slideLayouts/slideLayout213.xml"/><Relationship Id="rId14" Type="http://schemas.openxmlformats.org/officeDocument/2006/relationships/slideLayout" Target="../slideLayouts/slideLayout218.xml"/><Relationship Id="rId22" Type="http://schemas.openxmlformats.org/officeDocument/2006/relationships/slideLayout" Target="../slideLayouts/slideLayout226.xml"/><Relationship Id="rId27" Type="http://schemas.openxmlformats.org/officeDocument/2006/relationships/slideLayout" Target="../slideLayouts/slideLayout231.xml"/><Relationship Id="rId30" Type="http://schemas.openxmlformats.org/officeDocument/2006/relationships/slideLayout" Target="../slideLayouts/slideLayout234.xml"/><Relationship Id="rId35" Type="http://schemas.openxmlformats.org/officeDocument/2006/relationships/slideLayout" Target="../slideLayouts/slideLayout239.xml"/><Relationship Id="rId43" Type="http://schemas.openxmlformats.org/officeDocument/2006/relationships/slideLayout" Target="../slideLayouts/slideLayout247.xml"/><Relationship Id="rId48" Type="http://schemas.openxmlformats.org/officeDocument/2006/relationships/slideLayout" Target="../slideLayouts/slideLayout252.xml"/><Relationship Id="rId8" Type="http://schemas.openxmlformats.org/officeDocument/2006/relationships/slideLayout" Target="../slideLayouts/slideLayout212.xml"/><Relationship Id="rId51" Type="http://schemas.openxmlformats.org/officeDocument/2006/relationships/slideLayout" Target="../slideLayouts/slideLayout25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268.xml"/><Relationship Id="rId18" Type="http://schemas.openxmlformats.org/officeDocument/2006/relationships/slideLayout" Target="../slideLayouts/slideLayout273.xml"/><Relationship Id="rId26" Type="http://schemas.openxmlformats.org/officeDocument/2006/relationships/slideLayout" Target="../slideLayouts/slideLayout281.xml"/><Relationship Id="rId39" Type="http://schemas.openxmlformats.org/officeDocument/2006/relationships/slideLayout" Target="../slideLayouts/slideLayout294.xml"/><Relationship Id="rId3" Type="http://schemas.openxmlformats.org/officeDocument/2006/relationships/slideLayout" Target="../slideLayouts/slideLayout258.xml"/><Relationship Id="rId21" Type="http://schemas.openxmlformats.org/officeDocument/2006/relationships/slideLayout" Target="../slideLayouts/slideLayout276.xml"/><Relationship Id="rId34" Type="http://schemas.openxmlformats.org/officeDocument/2006/relationships/slideLayout" Target="../slideLayouts/slideLayout289.xml"/><Relationship Id="rId42" Type="http://schemas.openxmlformats.org/officeDocument/2006/relationships/slideLayout" Target="../slideLayouts/slideLayout297.xml"/><Relationship Id="rId47" Type="http://schemas.openxmlformats.org/officeDocument/2006/relationships/slideLayout" Target="../slideLayouts/slideLayout302.xml"/><Relationship Id="rId50" Type="http://schemas.openxmlformats.org/officeDocument/2006/relationships/slideLayout" Target="../slideLayouts/slideLayout305.xml"/><Relationship Id="rId7" Type="http://schemas.openxmlformats.org/officeDocument/2006/relationships/slideLayout" Target="../slideLayouts/slideLayout262.xml"/><Relationship Id="rId12" Type="http://schemas.openxmlformats.org/officeDocument/2006/relationships/slideLayout" Target="../slideLayouts/slideLayout267.xml"/><Relationship Id="rId17" Type="http://schemas.openxmlformats.org/officeDocument/2006/relationships/slideLayout" Target="../slideLayouts/slideLayout272.xml"/><Relationship Id="rId25" Type="http://schemas.openxmlformats.org/officeDocument/2006/relationships/slideLayout" Target="../slideLayouts/slideLayout280.xml"/><Relationship Id="rId33" Type="http://schemas.openxmlformats.org/officeDocument/2006/relationships/slideLayout" Target="../slideLayouts/slideLayout288.xml"/><Relationship Id="rId38" Type="http://schemas.openxmlformats.org/officeDocument/2006/relationships/slideLayout" Target="../slideLayouts/slideLayout293.xml"/><Relationship Id="rId46" Type="http://schemas.openxmlformats.org/officeDocument/2006/relationships/slideLayout" Target="../slideLayouts/slideLayout301.xml"/><Relationship Id="rId2" Type="http://schemas.openxmlformats.org/officeDocument/2006/relationships/slideLayout" Target="../slideLayouts/slideLayout257.xml"/><Relationship Id="rId16" Type="http://schemas.openxmlformats.org/officeDocument/2006/relationships/slideLayout" Target="../slideLayouts/slideLayout271.xml"/><Relationship Id="rId20" Type="http://schemas.openxmlformats.org/officeDocument/2006/relationships/slideLayout" Target="../slideLayouts/slideLayout275.xml"/><Relationship Id="rId29" Type="http://schemas.openxmlformats.org/officeDocument/2006/relationships/slideLayout" Target="../slideLayouts/slideLayout284.xml"/><Relationship Id="rId41" Type="http://schemas.openxmlformats.org/officeDocument/2006/relationships/slideLayout" Target="../slideLayouts/slideLayout296.xml"/><Relationship Id="rId1" Type="http://schemas.openxmlformats.org/officeDocument/2006/relationships/slideLayout" Target="../slideLayouts/slideLayout256.xml"/><Relationship Id="rId6" Type="http://schemas.openxmlformats.org/officeDocument/2006/relationships/slideLayout" Target="../slideLayouts/slideLayout261.xml"/><Relationship Id="rId11" Type="http://schemas.openxmlformats.org/officeDocument/2006/relationships/slideLayout" Target="../slideLayouts/slideLayout266.xml"/><Relationship Id="rId24" Type="http://schemas.openxmlformats.org/officeDocument/2006/relationships/slideLayout" Target="../slideLayouts/slideLayout279.xml"/><Relationship Id="rId32" Type="http://schemas.openxmlformats.org/officeDocument/2006/relationships/slideLayout" Target="../slideLayouts/slideLayout287.xml"/><Relationship Id="rId37" Type="http://schemas.openxmlformats.org/officeDocument/2006/relationships/slideLayout" Target="../slideLayouts/slideLayout292.xml"/><Relationship Id="rId40" Type="http://schemas.openxmlformats.org/officeDocument/2006/relationships/slideLayout" Target="../slideLayouts/slideLayout295.xml"/><Relationship Id="rId45" Type="http://schemas.openxmlformats.org/officeDocument/2006/relationships/slideLayout" Target="../slideLayouts/slideLayout300.xml"/><Relationship Id="rId5" Type="http://schemas.openxmlformats.org/officeDocument/2006/relationships/slideLayout" Target="../slideLayouts/slideLayout260.xml"/><Relationship Id="rId15" Type="http://schemas.openxmlformats.org/officeDocument/2006/relationships/slideLayout" Target="../slideLayouts/slideLayout270.xml"/><Relationship Id="rId23" Type="http://schemas.openxmlformats.org/officeDocument/2006/relationships/slideLayout" Target="../slideLayouts/slideLayout278.xml"/><Relationship Id="rId28" Type="http://schemas.openxmlformats.org/officeDocument/2006/relationships/slideLayout" Target="../slideLayouts/slideLayout283.xml"/><Relationship Id="rId36" Type="http://schemas.openxmlformats.org/officeDocument/2006/relationships/slideLayout" Target="../slideLayouts/slideLayout291.xml"/><Relationship Id="rId49" Type="http://schemas.openxmlformats.org/officeDocument/2006/relationships/slideLayout" Target="../slideLayouts/slideLayout304.xml"/><Relationship Id="rId10" Type="http://schemas.openxmlformats.org/officeDocument/2006/relationships/slideLayout" Target="../slideLayouts/slideLayout265.xml"/><Relationship Id="rId19" Type="http://schemas.openxmlformats.org/officeDocument/2006/relationships/slideLayout" Target="../slideLayouts/slideLayout274.xml"/><Relationship Id="rId31" Type="http://schemas.openxmlformats.org/officeDocument/2006/relationships/slideLayout" Target="../slideLayouts/slideLayout286.xml"/><Relationship Id="rId44" Type="http://schemas.openxmlformats.org/officeDocument/2006/relationships/slideLayout" Target="../slideLayouts/slideLayout299.xml"/><Relationship Id="rId4" Type="http://schemas.openxmlformats.org/officeDocument/2006/relationships/slideLayout" Target="../slideLayouts/slideLayout259.xml"/><Relationship Id="rId9" Type="http://schemas.openxmlformats.org/officeDocument/2006/relationships/slideLayout" Target="../slideLayouts/slideLayout264.xml"/><Relationship Id="rId14" Type="http://schemas.openxmlformats.org/officeDocument/2006/relationships/slideLayout" Target="../slideLayouts/slideLayout269.xml"/><Relationship Id="rId22" Type="http://schemas.openxmlformats.org/officeDocument/2006/relationships/slideLayout" Target="../slideLayouts/slideLayout277.xml"/><Relationship Id="rId27" Type="http://schemas.openxmlformats.org/officeDocument/2006/relationships/slideLayout" Target="../slideLayouts/slideLayout282.xml"/><Relationship Id="rId30" Type="http://schemas.openxmlformats.org/officeDocument/2006/relationships/slideLayout" Target="../slideLayouts/slideLayout285.xml"/><Relationship Id="rId35" Type="http://schemas.openxmlformats.org/officeDocument/2006/relationships/slideLayout" Target="../slideLayouts/slideLayout290.xml"/><Relationship Id="rId43" Type="http://schemas.openxmlformats.org/officeDocument/2006/relationships/slideLayout" Target="../slideLayouts/slideLayout298.xml"/><Relationship Id="rId48" Type="http://schemas.openxmlformats.org/officeDocument/2006/relationships/slideLayout" Target="../slideLayouts/slideLayout303.xml"/><Relationship Id="rId8" Type="http://schemas.openxmlformats.org/officeDocument/2006/relationships/slideLayout" Target="../slideLayouts/slideLayout263.xml"/><Relationship Id="rId5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318.xml"/><Relationship Id="rId18" Type="http://schemas.openxmlformats.org/officeDocument/2006/relationships/slideLayout" Target="../slideLayouts/slideLayout323.xml"/><Relationship Id="rId26" Type="http://schemas.openxmlformats.org/officeDocument/2006/relationships/slideLayout" Target="../slideLayouts/slideLayout331.xml"/><Relationship Id="rId39" Type="http://schemas.openxmlformats.org/officeDocument/2006/relationships/slideLayout" Target="../slideLayouts/slideLayout344.xml"/><Relationship Id="rId3" Type="http://schemas.openxmlformats.org/officeDocument/2006/relationships/slideLayout" Target="../slideLayouts/slideLayout308.xml"/><Relationship Id="rId21" Type="http://schemas.openxmlformats.org/officeDocument/2006/relationships/slideLayout" Target="../slideLayouts/slideLayout326.xml"/><Relationship Id="rId34" Type="http://schemas.openxmlformats.org/officeDocument/2006/relationships/slideLayout" Target="../slideLayouts/slideLayout339.xml"/><Relationship Id="rId42" Type="http://schemas.openxmlformats.org/officeDocument/2006/relationships/slideLayout" Target="../slideLayouts/slideLayout347.xml"/><Relationship Id="rId47" Type="http://schemas.openxmlformats.org/officeDocument/2006/relationships/slideLayout" Target="../slideLayouts/slideLayout352.xml"/><Relationship Id="rId50" Type="http://schemas.openxmlformats.org/officeDocument/2006/relationships/slideLayout" Target="../slideLayouts/slideLayout355.xml"/><Relationship Id="rId7" Type="http://schemas.openxmlformats.org/officeDocument/2006/relationships/slideLayout" Target="../slideLayouts/slideLayout312.xml"/><Relationship Id="rId12" Type="http://schemas.openxmlformats.org/officeDocument/2006/relationships/slideLayout" Target="../slideLayouts/slideLayout317.xml"/><Relationship Id="rId17" Type="http://schemas.openxmlformats.org/officeDocument/2006/relationships/slideLayout" Target="../slideLayouts/slideLayout322.xml"/><Relationship Id="rId25" Type="http://schemas.openxmlformats.org/officeDocument/2006/relationships/slideLayout" Target="../slideLayouts/slideLayout330.xml"/><Relationship Id="rId33" Type="http://schemas.openxmlformats.org/officeDocument/2006/relationships/slideLayout" Target="../slideLayouts/slideLayout338.xml"/><Relationship Id="rId38" Type="http://schemas.openxmlformats.org/officeDocument/2006/relationships/slideLayout" Target="../slideLayouts/slideLayout343.xml"/><Relationship Id="rId46" Type="http://schemas.openxmlformats.org/officeDocument/2006/relationships/slideLayout" Target="../slideLayouts/slideLayout351.xml"/><Relationship Id="rId2" Type="http://schemas.openxmlformats.org/officeDocument/2006/relationships/slideLayout" Target="../slideLayouts/slideLayout307.xml"/><Relationship Id="rId16" Type="http://schemas.openxmlformats.org/officeDocument/2006/relationships/slideLayout" Target="../slideLayouts/slideLayout321.xml"/><Relationship Id="rId20" Type="http://schemas.openxmlformats.org/officeDocument/2006/relationships/slideLayout" Target="../slideLayouts/slideLayout325.xml"/><Relationship Id="rId29" Type="http://schemas.openxmlformats.org/officeDocument/2006/relationships/slideLayout" Target="../slideLayouts/slideLayout334.xml"/><Relationship Id="rId41" Type="http://schemas.openxmlformats.org/officeDocument/2006/relationships/slideLayout" Target="../slideLayouts/slideLayout346.xml"/><Relationship Id="rId1" Type="http://schemas.openxmlformats.org/officeDocument/2006/relationships/slideLayout" Target="../slideLayouts/slideLayout306.xml"/><Relationship Id="rId6" Type="http://schemas.openxmlformats.org/officeDocument/2006/relationships/slideLayout" Target="../slideLayouts/slideLayout311.xml"/><Relationship Id="rId11" Type="http://schemas.openxmlformats.org/officeDocument/2006/relationships/slideLayout" Target="../slideLayouts/slideLayout316.xml"/><Relationship Id="rId24" Type="http://schemas.openxmlformats.org/officeDocument/2006/relationships/slideLayout" Target="../slideLayouts/slideLayout329.xml"/><Relationship Id="rId32" Type="http://schemas.openxmlformats.org/officeDocument/2006/relationships/slideLayout" Target="../slideLayouts/slideLayout337.xml"/><Relationship Id="rId37" Type="http://schemas.openxmlformats.org/officeDocument/2006/relationships/slideLayout" Target="../slideLayouts/slideLayout342.xml"/><Relationship Id="rId40" Type="http://schemas.openxmlformats.org/officeDocument/2006/relationships/slideLayout" Target="../slideLayouts/slideLayout345.xml"/><Relationship Id="rId45" Type="http://schemas.openxmlformats.org/officeDocument/2006/relationships/slideLayout" Target="../slideLayouts/slideLayout350.xml"/><Relationship Id="rId5" Type="http://schemas.openxmlformats.org/officeDocument/2006/relationships/slideLayout" Target="../slideLayouts/slideLayout310.xml"/><Relationship Id="rId15" Type="http://schemas.openxmlformats.org/officeDocument/2006/relationships/slideLayout" Target="../slideLayouts/slideLayout320.xml"/><Relationship Id="rId23" Type="http://schemas.openxmlformats.org/officeDocument/2006/relationships/slideLayout" Target="../slideLayouts/slideLayout328.xml"/><Relationship Id="rId28" Type="http://schemas.openxmlformats.org/officeDocument/2006/relationships/slideLayout" Target="../slideLayouts/slideLayout333.xml"/><Relationship Id="rId36" Type="http://schemas.openxmlformats.org/officeDocument/2006/relationships/slideLayout" Target="../slideLayouts/slideLayout341.xml"/><Relationship Id="rId49" Type="http://schemas.openxmlformats.org/officeDocument/2006/relationships/slideLayout" Target="../slideLayouts/slideLayout354.xml"/><Relationship Id="rId10" Type="http://schemas.openxmlformats.org/officeDocument/2006/relationships/slideLayout" Target="../slideLayouts/slideLayout315.xml"/><Relationship Id="rId19" Type="http://schemas.openxmlformats.org/officeDocument/2006/relationships/slideLayout" Target="../slideLayouts/slideLayout324.xml"/><Relationship Id="rId31" Type="http://schemas.openxmlformats.org/officeDocument/2006/relationships/slideLayout" Target="../slideLayouts/slideLayout336.xml"/><Relationship Id="rId44" Type="http://schemas.openxmlformats.org/officeDocument/2006/relationships/slideLayout" Target="../slideLayouts/slideLayout349.xml"/><Relationship Id="rId4" Type="http://schemas.openxmlformats.org/officeDocument/2006/relationships/slideLayout" Target="../slideLayouts/slideLayout309.xml"/><Relationship Id="rId9" Type="http://schemas.openxmlformats.org/officeDocument/2006/relationships/slideLayout" Target="../slideLayouts/slideLayout314.xml"/><Relationship Id="rId14" Type="http://schemas.openxmlformats.org/officeDocument/2006/relationships/slideLayout" Target="../slideLayouts/slideLayout319.xml"/><Relationship Id="rId22" Type="http://schemas.openxmlformats.org/officeDocument/2006/relationships/slideLayout" Target="../slideLayouts/slideLayout327.xml"/><Relationship Id="rId27" Type="http://schemas.openxmlformats.org/officeDocument/2006/relationships/slideLayout" Target="../slideLayouts/slideLayout332.xml"/><Relationship Id="rId30" Type="http://schemas.openxmlformats.org/officeDocument/2006/relationships/slideLayout" Target="../slideLayouts/slideLayout335.xml"/><Relationship Id="rId35" Type="http://schemas.openxmlformats.org/officeDocument/2006/relationships/slideLayout" Target="../slideLayouts/slideLayout340.xml"/><Relationship Id="rId43" Type="http://schemas.openxmlformats.org/officeDocument/2006/relationships/slideLayout" Target="../slideLayouts/slideLayout348.xml"/><Relationship Id="rId48" Type="http://schemas.openxmlformats.org/officeDocument/2006/relationships/slideLayout" Target="../slideLayouts/slideLayout353.xml"/><Relationship Id="rId8" Type="http://schemas.openxmlformats.org/officeDocument/2006/relationships/slideLayout" Target="../slideLayouts/slideLayout313.xml"/><Relationship Id="rId5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368.xml"/><Relationship Id="rId18" Type="http://schemas.openxmlformats.org/officeDocument/2006/relationships/slideLayout" Target="../slideLayouts/slideLayout373.xml"/><Relationship Id="rId26" Type="http://schemas.openxmlformats.org/officeDocument/2006/relationships/slideLayout" Target="../slideLayouts/slideLayout381.xml"/><Relationship Id="rId39" Type="http://schemas.openxmlformats.org/officeDocument/2006/relationships/slideLayout" Target="../slideLayouts/slideLayout394.xml"/><Relationship Id="rId3" Type="http://schemas.openxmlformats.org/officeDocument/2006/relationships/slideLayout" Target="../slideLayouts/slideLayout358.xml"/><Relationship Id="rId21" Type="http://schemas.openxmlformats.org/officeDocument/2006/relationships/slideLayout" Target="../slideLayouts/slideLayout376.xml"/><Relationship Id="rId34" Type="http://schemas.openxmlformats.org/officeDocument/2006/relationships/slideLayout" Target="../slideLayouts/slideLayout389.xml"/><Relationship Id="rId42" Type="http://schemas.openxmlformats.org/officeDocument/2006/relationships/slideLayout" Target="../slideLayouts/slideLayout397.xml"/><Relationship Id="rId47" Type="http://schemas.openxmlformats.org/officeDocument/2006/relationships/slideLayout" Target="../slideLayouts/slideLayout402.xml"/><Relationship Id="rId50" Type="http://schemas.openxmlformats.org/officeDocument/2006/relationships/slideLayout" Target="../slideLayouts/slideLayout405.xml"/><Relationship Id="rId7" Type="http://schemas.openxmlformats.org/officeDocument/2006/relationships/slideLayout" Target="../slideLayouts/slideLayout362.xml"/><Relationship Id="rId12" Type="http://schemas.openxmlformats.org/officeDocument/2006/relationships/slideLayout" Target="../slideLayouts/slideLayout367.xml"/><Relationship Id="rId17" Type="http://schemas.openxmlformats.org/officeDocument/2006/relationships/slideLayout" Target="../slideLayouts/slideLayout372.xml"/><Relationship Id="rId25" Type="http://schemas.openxmlformats.org/officeDocument/2006/relationships/slideLayout" Target="../slideLayouts/slideLayout380.xml"/><Relationship Id="rId33" Type="http://schemas.openxmlformats.org/officeDocument/2006/relationships/slideLayout" Target="../slideLayouts/slideLayout388.xml"/><Relationship Id="rId38" Type="http://schemas.openxmlformats.org/officeDocument/2006/relationships/slideLayout" Target="../slideLayouts/slideLayout393.xml"/><Relationship Id="rId46" Type="http://schemas.openxmlformats.org/officeDocument/2006/relationships/slideLayout" Target="../slideLayouts/slideLayout401.xml"/><Relationship Id="rId2" Type="http://schemas.openxmlformats.org/officeDocument/2006/relationships/slideLayout" Target="../slideLayouts/slideLayout357.xml"/><Relationship Id="rId16" Type="http://schemas.openxmlformats.org/officeDocument/2006/relationships/slideLayout" Target="../slideLayouts/slideLayout371.xml"/><Relationship Id="rId20" Type="http://schemas.openxmlformats.org/officeDocument/2006/relationships/slideLayout" Target="../slideLayouts/slideLayout375.xml"/><Relationship Id="rId29" Type="http://schemas.openxmlformats.org/officeDocument/2006/relationships/slideLayout" Target="../slideLayouts/slideLayout384.xml"/><Relationship Id="rId41" Type="http://schemas.openxmlformats.org/officeDocument/2006/relationships/slideLayout" Target="../slideLayouts/slideLayout396.xml"/><Relationship Id="rId1" Type="http://schemas.openxmlformats.org/officeDocument/2006/relationships/slideLayout" Target="../slideLayouts/slideLayout356.xml"/><Relationship Id="rId6" Type="http://schemas.openxmlformats.org/officeDocument/2006/relationships/slideLayout" Target="../slideLayouts/slideLayout361.xml"/><Relationship Id="rId11" Type="http://schemas.openxmlformats.org/officeDocument/2006/relationships/slideLayout" Target="../slideLayouts/slideLayout366.xml"/><Relationship Id="rId24" Type="http://schemas.openxmlformats.org/officeDocument/2006/relationships/slideLayout" Target="../slideLayouts/slideLayout379.xml"/><Relationship Id="rId32" Type="http://schemas.openxmlformats.org/officeDocument/2006/relationships/slideLayout" Target="../slideLayouts/slideLayout387.xml"/><Relationship Id="rId37" Type="http://schemas.openxmlformats.org/officeDocument/2006/relationships/slideLayout" Target="../slideLayouts/slideLayout392.xml"/><Relationship Id="rId40" Type="http://schemas.openxmlformats.org/officeDocument/2006/relationships/slideLayout" Target="../slideLayouts/slideLayout395.xml"/><Relationship Id="rId45" Type="http://schemas.openxmlformats.org/officeDocument/2006/relationships/slideLayout" Target="../slideLayouts/slideLayout400.xml"/><Relationship Id="rId5" Type="http://schemas.openxmlformats.org/officeDocument/2006/relationships/slideLayout" Target="../slideLayouts/slideLayout360.xml"/><Relationship Id="rId15" Type="http://schemas.openxmlformats.org/officeDocument/2006/relationships/slideLayout" Target="../slideLayouts/slideLayout370.xml"/><Relationship Id="rId23" Type="http://schemas.openxmlformats.org/officeDocument/2006/relationships/slideLayout" Target="../slideLayouts/slideLayout378.xml"/><Relationship Id="rId28" Type="http://schemas.openxmlformats.org/officeDocument/2006/relationships/slideLayout" Target="../slideLayouts/slideLayout383.xml"/><Relationship Id="rId36" Type="http://schemas.openxmlformats.org/officeDocument/2006/relationships/slideLayout" Target="../slideLayouts/slideLayout391.xml"/><Relationship Id="rId49" Type="http://schemas.openxmlformats.org/officeDocument/2006/relationships/slideLayout" Target="../slideLayouts/slideLayout404.xml"/><Relationship Id="rId10" Type="http://schemas.openxmlformats.org/officeDocument/2006/relationships/slideLayout" Target="../slideLayouts/slideLayout365.xml"/><Relationship Id="rId19" Type="http://schemas.openxmlformats.org/officeDocument/2006/relationships/slideLayout" Target="../slideLayouts/slideLayout374.xml"/><Relationship Id="rId31" Type="http://schemas.openxmlformats.org/officeDocument/2006/relationships/slideLayout" Target="../slideLayouts/slideLayout386.xml"/><Relationship Id="rId44" Type="http://schemas.openxmlformats.org/officeDocument/2006/relationships/slideLayout" Target="../slideLayouts/slideLayout399.xml"/><Relationship Id="rId4" Type="http://schemas.openxmlformats.org/officeDocument/2006/relationships/slideLayout" Target="../slideLayouts/slideLayout359.xml"/><Relationship Id="rId9" Type="http://schemas.openxmlformats.org/officeDocument/2006/relationships/slideLayout" Target="../slideLayouts/slideLayout364.xml"/><Relationship Id="rId14" Type="http://schemas.openxmlformats.org/officeDocument/2006/relationships/slideLayout" Target="../slideLayouts/slideLayout369.xml"/><Relationship Id="rId22" Type="http://schemas.openxmlformats.org/officeDocument/2006/relationships/slideLayout" Target="../slideLayouts/slideLayout377.xml"/><Relationship Id="rId27" Type="http://schemas.openxmlformats.org/officeDocument/2006/relationships/slideLayout" Target="../slideLayouts/slideLayout382.xml"/><Relationship Id="rId30" Type="http://schemas.openxmlformats.org/officeDocument/2006/relationships/slideLayout" Target="../slideLayouts/slideLayout385.xml"/><Relationship Id="rId35" Type="http://schemas.openxmlformats.org/officeDocument/2006/relationships/slideLayout" Target="../slideLayouts/slideLayout390.xml"/><Relationship Id="rId43" Type="http://schemas.openxmlformats.org/officeDocument/2006/relationships/slideLayout" Target="../slideLayouts/slideLayout398.xml"/><Relationship Id="rId48" Type="http://schemas.openxmlformats.org/officeDocument/2006/relationships/slideLayout" Target="../slideLayouts/slideLayout403.xml"/><Relationship Id="rId8" Type="http://schemas.openxmlformats.org/officeDocument/2006/relationships/slideLayout" Target="../slideLayouts/slideLayout363.xml"/><Relationship Id="rId5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13.xml"/><Relationship Id="rId13" Type="http://schemas.openxmlformats.org/officeDocument/2006/relationships/slideLayout" Target="../slideLayouts/slideLayout418.xml"/><Relationship Id="rId18" Type="http://schemas.openxmlformats.org/officeDocument/2006/relationships/slideLayout" Target="../slideLayouts/slideLayout423.xml"/><Relationship Id="rId3" Type="http://schemas.openxmlformats.org/officeDocument/2006/relationships/slideLayout" Target="../slideLayouts/slideLayout408.xml"/><Relationship Id="rId7" Type="http://schemas.openxmlformats.org/officeDocument/2006/relationships/slideLayout" Target="../slideLayouts/slideLayout412.xml"/><Relationship Id="rId12" Type="http://schemas.openxmlformats.org/officeDocument/2006/relationships/slideLayout" Target="../slideLayouts/slideLayout417.xml"/><Relationship Id="rId17" Type="http://schemas.openxmlformats.org/officeDocument/2006/relationships/slideLayout" Target="../slideLayouts/slideLayout422.xml"/><Relationship Id="rId2" Type="http://schemas.openxmlformats.org/officeDocument/2006/relationships/slideLayout" Target="../slideLayouts/slideLayout407.xml"/><Relationship Id="rId16" Type="http://schemas.openxmlformats.org/officeDocument/2006/relationships/slideLayout" Target="../slideLayouts/slideLayout421.xml"/><Relationship Id="rId1" Type="http://schemas.openxmlformats.org/officeDocument/2006/relationships/slideLayout" Target="../slideLayouts/slideLayout406.xml"/><Relationship Id="rId6" Type="http://schemas.openxmlformats.org/officeDocument/2006/relationships/slideLayout" Target="../slideLayouts/slideLayout411.xml"/><Relationship Id="rId11" Type="http://schemas.openxmlformats.org/officeDocument/2006/relationships/slideLayout" Target="../slideLayouts/slideLayout416.xml"/><Relationship Id="rId5" Type="http://schemas.openxmlformats.org/officeDocument/2006/relationships/slideLayout" Target="../slideLayouts/slideLayout410.xml"/><Relationship Id="rId15" Type="http://schemas.openxmlformats.org/officeDocument/2006/relationships/slideLayout" Target="../slideLayouts/slideLayout420.xml"/><Relationship Id="rId10" Type="http://schemas.openxmlformats.org/officeDocument/2006/relationships/slideLayout" Target="../slideLayouts/slideLayout415.xml"/><Relationship Id="rId19" Type="http://schemas.openxmlformats.org/officeDocument/2006/relationships/theme" Target="../theme/theme9.xml"/><Relationship Id="rId4" Type="http://schemas.openxmlformats.org/officeDocument/2006/relationships/slideLayout" Target="../slideLayouts/slideLayout409.xml"/><Relationship Id="rId9" Type="http://schemas.openxmlformats.org/officeDocument/2006/relationships/slideLayout" Target="../slideLayouts/slideLayout414.xml"/><Relationship Id="rId14" Type="http://schemas.openxmlformats.org/officeDocument/2006/relationships/slideLayout" Target="../slideLayouts/slideLayout4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F5356824-A55C-4F44-B9CB-109B027241D7}" type="datetimeFigureOut">
              <a:rPr lang="en-US" smtClean="0">
                <a:solidFill>
                  <a:prstClr val="black">
                    <a:tint val="75000"/>
                  </a:prstClr>
                </a:solidFill>
              </a:rPr>
              <a:pPr defTabSz="457200"/>
              <a:t>10/28/2024</a:t>
            </a:fld>
            <a:endParaRPr lang="en-US" dirty="0">
              <a:solidFill>
                <a:prstClr val="black">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defTabSz="457200"/>
            <a:fld id="{62C6627B-E4D5-2947-8E88-B84039729B99}" type="slidenum">
              <a:rPr lang="en-US" smtClean="0"/>
              <a:pPr defTabSz="457200"/>
              <a:t>‹#›</a:t>
            </a:fld>
            <a:endParaRPr lang="en-US" dirty="0"/>
          </a:p>
        </p:txBody>
      </p:sp>
    </p:spTree>
    <p:extLst>
      <p:ext uri="{BB962C8B-B14F-4D97-AF65-F5344CB8AC3E}">
        <p14:creationId xmlns:p14="http://schemas.microsoft.com/office/powerpoint/2010/main" val="3015429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 id="2147483711" r:id="rId50"/>
    <p:sldLayoutId id="2147483712" r:id="rId51"/>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F5356824-A55C-4F44-B9CB-109B027241D7}" type="datetimeFigureOut">
              <a:rPr lang="en-US" smtClean="0">
                <a:solidFill>
                  <a:prstClr val="black">
                    <a:tint val="75000"/>
                  </a:prstClr>
                </a:solidFill>
              </a:rPr>
              <a:pPr defTabSz="457200"/>
              <a:t>10/28/2024</a:t>
            </a:fld>
            <a:endParaRPr lang="en-US" dirty="0">
              <a:solidFill>
                <a:prstClr val="black">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defTabSz="457200"/>
            <a:fld id="{62C6627B-E4D5-2947-8E88-B84039729B99}" type="slidenum">
              <a:rPr lang="en-US" smtClean="0"/>
              <a:pPr defTabSz="457200"/>
              <a:t>‹#›</a:t>
            </a:fld>
            <a:endParaRPr lang="en-US" dirty="0"/>
          </a:p>
        </p:txBody>
      </p:sp>
    </p:spTree>
    <p:extLst>
      <p:ext uri="{BB962C8B-B14F-4D97-AF65-F5344CB8AC3E}">
        <p14:creationId xmlns:p14="http://schemas.microsoft.com/office/powerpoint/2010/main" val="360055077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 id="2147483741" r:id="rId28"/>
    <p:sldLayoutId id="2147483742" r:id="rId29"/>
    <p:sldLayoutId id="2147483743" r:id="rId30"/>
    <p:sldLayoutId id="2147483744" r:id="rId31"/>
    <p:sldLayoutId id="2147483745" r:id="rId32"/>
    <p:sldLayoutId id="2147483746" r:id="rId33"/>
    <p:sldLayoutId id="2147483747" r:id="rId34"/>
    <p:sldLayoutId id="2147483748" r:id="rId35"/>
    <p:sldLayoutId id="2147483749" r:id="rId36"/>
    <p:sldLayoutId id="2147483750" r:id="rId37"/>
    <p:sldLayoutId id="2147483751" r:id="rId38"/>
    <p:sldLayoutId id="2147483752" r:id="rId39"/>
    <p:sldLayoutId id="2147483753" r:id="rId40"/>
    <p:sldLayoutId id="2147483754" r:id="rId41"/>
    <p:sldLayoutId id="2147483755" r:id="rId42"/>
    <p:sldLayoutId id="2147483756" r:id="rId43"/>
    <p:sldLayoutId id="2147483757" r:id="rId44"/>
    <p:sldLayoutId id="2147483758" r:id="rId45"/>
    <p:sldLayoutId id="2147483759" r:id="rId46"/>
    <p:sldLayoutId id="2147483760" r:id="rId47"/>
    <p:sldLayoutId id="2147483761" r:id="rId48"/>
    <p:sldLayoutId id="2147483762" r:id="rId49"/>
    <p:sldLayoutId id="2147483763" r:id="rId50"/>
    <p:sldLayoutId id="2147483764" r:id="rId51"/>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F5356824-A55C-4F44-B9CB-109B027241D7}" type="datetimeFigureOut">
              <a:rPr lang="en-US" smtClean="0">
                <a:solidFill>
                  <a:prstClr val="black">
                    <a:tint val="75000"/>
                  </a:prstClr>
                </a:solidFill>
              </a:rPr>
              <a:pPr defTabSz="457200"/>
              <a:t>10/28/2024</a:t>
            </a:fld>
            <a:endParaRPr lang="en-US" dirty="0">
              <a:solidFill>
                <a:prstClr val="black">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defTabSz="457200"/>
            <a:fld id="{62C6627B-E4D5-2947-8E88-B84039729B99}" type="slidenum">
              <a:rPr lang="en-US" smtClean="0"/>
              <a:pPr defTabSz="457200"/>
              <a:t>‹#›</a:t>
            </a:fld>
            <a:endParaRPr lang="en-US" dirty="0"/>
          </a:p>
        </p:txBody>
      </p:sp>
    </p:spTree>
    <p:extLst>
      <p:ext uri="{BB962C8B-B14F-4D97-AF65-F5344CB8AC3E}">
        <p14:creationId xmlns:p14="http://schemas.microsoft.com/office/powerpoint/2010/main" val="289885025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 id="2147483784" r:id="rId19"/>
    <p:sldLayoutId id="2147483785" r:id="rId20"/>
    <p:sldLayoutId id="2147483786" r:id="rId21"/>
    <p:sldLayoutId id="2147483787" r:id="rId22"/>
    <p:sldLayoutId id="2147483788" r:id="rId23"/>
    <p:sldLayoutId id="2147483789" r:id="rId24"/>
    <p:sldLayoutId id="2147483790" r:id="rId25"/>
    <p:sldLayoutId id="2147483791" r:id="rId26"/>
    <p:sldLayoutId id="2147483792" r:id="rId27"/>
    <p:sldLayoutId id="2147483793" r:id="rId28"/>
    <p:sldLayoutId id="2147483794" r:id="rId29"/>
    <p:sldLayoutId id="2147483795" r:id="rId30"/>
    <p:sldLayoutId id="2147483796" r:id="rId31"/>
    <p:sldLayoutId id="2147483797" r:id="rId32"/>
    <p:sldLayoutId id="2147483798" r:id="rId33"/>
    <p:sldLayoutId id="2147483799" r:id="rId34"/>
    <p:sldLayoutId id="2147483800" r:id="rId35"/>
    <p:sldLayoutId id="2147483801" r:id="rId36"/>
    <p:sldLayoutId id="2147483802" r:id="rId37"/>
    <p:sldLayoutId id="2147483803" r:id="rId38"/>
    <p:sldLayoutId id="2147483804" r:id="rId39"/>
    <p:sldLayoutId id="2147483805" r:id="rId40"/>
    <p:sldLayoutId id="2147483806" r:id="rId41"/>
    <p:sldLayoutId id="2147483807" r:id="rId42"/>
    <p:sldLayoutId id="2147483808" r:id="rId43"/>
    <p:sldLayoutId id="2147483809" r:id="rId44"/>
    <p:sldLayoutId id="2147483810" r:id="rId45"/>
    <p:sldLayoutId id="2147483811" r:id="rId46"/>
    <p:sldLayoutId id="2147483812" r:id="rId47"/>
    <p:sldLayoutId id="2147483813" r:id="rId48"/>
    <p:sldLayoutId id="2147483814" r:id="rId49"/>
    <p:sldLayoutId id="2147483815" r:id="rId50"/>
    <p:sldLayoutId id="2147483816" r:id="rId51"/>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F5356824-A55C-4F44-B9CB-109B027241D7}" type="datetimeFigureOut">
              <a:rPr lang="en-US" smtClean="0">
                <a:solidFill>
                  <a:prstClr val="black">
                    <a:tint val="75000"/>
                  </a:prstClr>
                </a:solidFill>
              </a:rPr>
              <a:pPr defTabSz="457200"/>
              <a:t>10/28/2024</a:t>
            </a:fld>
            <a:endParaRPr lang="en-US" dirty="0">
              <a:solidFill>
                <a:prstClr val="black">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defTabSz="457200"/>
            <a:fld id="{62C6627B-E4D5-2947-8E88-B84039729B99}" type="slidenum">
              <a:rPr lang="en-US" smtClean="0"/>
              <a:pPr defTabSz="457200"/>
              <a:t>‹#›</a:t>
            </a:fld>
            <a:endParaRPr lang="en-US" dirty="0"/>
          </a:p>
        </p:txBody>
      </p:sp>
    </p:spTree>
    <p:extLst>
      <p:ext uri="{BB962C8B-B14F-4D97-AF65-F5344CB8AC3E}">
        <p14:creationId xmlns:p14="http://schemas.microsoft.com/office/powerpoint/2010/main" val="2400072656"/>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3" r:id="rId16"/>
    <p:sldLayoutId id="2147483834" r:id="rId17"/>
    <p:sldLayoutId id="2147483835" r:id="rId18"/>
    <p:sldLayoutId id="2147483836" r:id="rId19"/>
    <p:sldLayoutId id="2147483837" r:id="rId20"/>
    <p:sldLayoutId id="2147483838" r:id="rId21"/>
    <p:sldLayoutId id="2147483839" r:id="rId22"/>
    <p:sldLayoutId id="2147483840" r:id="rId23"/>
    <p:sldLayoutId id="2147483841" r:id="rId24"/>
    <p:sldLayoutId id="2147483842" r:id="rId25"/>
    <p:sldLayoutId id="2147483843" r:id="rId26"/>
    <p:sldLayoutId id="2147483844" r:id="rId27"/>
    <p:sldLayoutId id="2147483845" r:id="rId28"/>
    <p:sldLayoutId id="2147483846" r:id="rId29"/>
    <p:sldLayoutId id="2147483847" r:id="rId30"/>
    <p:sldLayoutId id="2147483848" r:id="rId31"/>
    <p:sldLayoutId id="2147483849" r:id="rId32"/>
    <p:sldLayoutId id="2147483850" r:id="rId33"/>
    <p:sldLayoutId id="2147483851" r:id="rId34"/>
    <p:sldLayoutId id="2147483852" r:id="rId35"/>
    <p:sldLayoutId id="2147483853" r:id="rId36"/>
    <p:sldLayoutId id="2147483854" r:id="rId37"/>
    <p:sldLayoutId id="2147483855" r:id="rId38"/>
    <p:sldLayoutId id="2147483856" r:id="rId39"/>
    <p:sldLayoutId id="2147483857" r:id="rId40"/>
    <p:sldLayoutId id="2147483858" r:id="rId41"/>
    <p:sldLayoutId id="2147483859" r:id="rId42"/>
    <p:sldLayoutId id="2147483860" r:id="rId43"/>
    <p:sldLayoutId id="2147483861" r:id="rId44"/>
    <p:sldLayoutId id="2147483862" r:id="rId45"/>
    <p:sldLayoutId id="2147483863" r:id="rId46"/>
    <p:sldLayoutId id="2147483864" r:id="rId47"/>
    <p:sldLayoutId id="2147483865" r:id="rId48"/>
    <p:sldLayoutId id="2147483866" r:id="rId49"/>
    <p:sldLayoutId id="2147483867" r:id="rId50"/>
    <p:sldLayoutId id="2147483868" r:id="rId51"/>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F5356824-A55C-4F44-B9CB-109B027241D7}" type="datetimeFigureOut">
              <a:rPr lang="en-US" smtClean="0">
                <a:solidFill>
                  <a:prstClr val="black">
                    <a:tint val="75000"/>
                  </a:prstClr>
                </a:solidFill>
              </a:rPr>
              <a:pPr defTabSz="457200"/>
              <a:t>10/28/2024</a:t>
            </a:fld>
            <a:endParaRPr lang="en-US" dirty="0">
              <a:solidFill>
                <a:prstClr val="black">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defTabSz="457200"/>
            <a:fld id="{62C6627B-E4D5-2947-8E88-B84039729B99}" type="slidenum">
              <a:rPr lang="en-US" smtClean="0"/>
              <a:pPr defTabSz="457200"/>
              <a:t>‹#›</a:t>
            </a:fld>
            <a:endParaRPr lang="en-US" dirty="0"/>
          </a:p>
        </p:txBody>
      </p:sp>
    </p:spTree>
    <p:extLst>
      <p:ext uri="{BB962C8B-B14F-4D97-AF65-F5344CB8AC3E}">
        <p14:creationId xmlns:p14="http://schemas.microsoft.com/office/powerpoint/2010/main" val="2323426404"/>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 id="2147483883" r:id="rId14"/>
    <p:sldLayoutId id="2147483884" r:id="rId15"/>
    <p:sldLayoutId id="2147483885" r:id="rId16"/>
    <p:sldLayoutId id="2147483886" r:id="rId17"/>
    <p:sldLayoutId id="2147483887" r:id="rId18"/>
    <p:sldLayoutId id="2147483888" r:id="rId19"/>
    <p:sldLayoutId id="2147483889" r:id="rId20"/>
    <p:sldLayoutId id="2147483890" r:id="rId21"/>
    <p:sldLayoutId id="2147483891" r:id="rId22"/>
    <p:sldLayoutId id="2147483892" r:id="rId23"/>
    <p:sldLayoutId id="2147483893" r:id="rId24"/>
    <p:sldLayoutId id="2147483894" r:id="rId25"/>
    <p:sldLayoutId id="2147483895" r:id="rId26"/>
    <p:sldLayoutId id="2147483896" r:id="rId27"/>
    <p:sldLayoutId id="2147483897" r:id="rId28"/>
    <p:sldLayoutId id="2147483898" r:id="rId29"/>
    <p:sldLayoutId id="2147483899" r:id="rId30"/>
    <p:sldLayoutId id="2147483900" r:id="rId31"/>
    <p:sldLayoutId id="2147483901" r:id="rId32"/>
    <p:sldLayoutId id="2147483902" r:id="rId33"/>
    <p:sldLayoutId id="2147483903" r:id="rId34"/>
    <p:sldLayoutId id="2147483904" r:id="rId35"/>
    <p:sldLayoutId id="2147483905" r:id="rId36"/>
    <p:sldLayoutId id="2147483906" r:id="rId37"/>
    <p:sldLayoutId id="2147483907" r:id="rId38"/>
    <p:sldLayoutId id="2147483908" r:id="rId39"/>
    <p:sldLayoutId id="2147483909" r:id="rId40"/>
    <p:sldLayoutId id="2147483910" r:id="rId41"/>
    <p:sldLayoutId id="2147483911" r:id="rId42"/>
    <p:sldLayoutId id="2147483912" r:id="rId43"/>
    <p:sldLayoutId id="2147483913" r:id="rId44"/>
    <p:sldLayoutId id="2147483914" r:id="rId45"/>
    <p:sldLayoutId id="2147483915" r:id="rId46"/>
    <p:sldLayoutId id="2147483916" r:id="rId47"/>
    <p:sldLayoutId id="2147483917" r:id="rId48"/>
    <p:sldLayoutId id="2147483918" r:id="rId49"/>
    <p:sldLayoutId id="2147483919" r:id="rId50"/>
    <p:sldLayoutId id="2147483920" r:id="rId51"/>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F5356824-A55C-4F44-B9CB-109B027241D7}" type="datetimeFigureOut">
              <a:rPr lang="en-US" smtClean="0">
                <a:solidFill>
                  <a:prstClr val="black">
                    <a:tint val="75000"/>
                  </a:prstClr>
                </a:solidFill>
              </a:rPr>
              <a:pPr defTabSz="457200"/>
              <a:t>10/28/2024</a:t>
            </a:fld>
            <a:endParaRPr lang="en-US" dirty="0">
              <a:solidFill>
                <a:prstClr val="black">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defTabSz="457200"/>
            <a:fld id="{62C6627B-E4D5-2947-8E88-B84039729B99}" type="slidenum">
              <a:rPr lang="en-US" smtClean="0"/>
              <a:pPr defTabSz="457200"/>
              <a:t>‹#›</a:t>
            </a:fld>
            <a:endParaRPr lang="en-US" dirty="0"/>
          </a:p>
        </p:txBody>
      </p:sp>
    </p:spTree>
    <p:extLst>
      <p:ext uri="{BB962C8B-B14F-4D97-AF65-F5344CB8AC3E}">
        <p14:creationId xmlns:p14="http://schemas.microsoft.com/office/powerpoint/2010/main" val="1189875271"/>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 id="2147484037" r:id="rId13"/>
    <p:sldLayoutId id="2147484038" r:id="rId14"/>
    <p:sldLayoutId id="2147484039" r:id="rId15"/>
    <p:sldLayoutId id="2147484040" r:id="rId16"/>
    <p:sldLayoutId id="2147484041" r:id="rId17"/>
    <p:sldLayoutId id="2147484042" r:id="rId18"/>
    <p:sldLayoutId id="2147484043" r:id="rId19"/>
    <p:sldLayoutId id="2147484044" r:id="rId20"/>
    <p:sldLayoutId id="2147484045" r:id="rId21"/>
    <p:sldLayoutId id="2147484046" r:id="rId22"/>
    <p:sldLayoutId id="2147484047" r:id="rId23"/>
    <p:sldLayoutId id="2147484048" r:id="rId24"/>
    <p:sldLayoutId id="2147484049" r:id="rId25"/>
    <p:sldLayoutId id="2147484050" r:id="rId26"/>
    <p:sldLayoutId id="2147484051" r:id="rId27"/>
    <p:sldLayoutId id="2147484052" r:id="rId28"/>
    <p:sldLayoutId id="2147484053" r:id="rId29"/>
    <p:sldLayoutId id="2147484054" r:id="rId30"/>
    <p:sldLayoutId id="2147484055" r:id="rId31"/>
    <p:sldLayoutId id="2147484056" r:id="rId32"/>
    <p:sldLayoutId id="2147484057" r:id="rId33"/>
    <p:sldLayoutId id="2147484058" r:id="rId34"/>
    <p:sldLayoutId id="2147484059" r:id="rId35"/>
    <p:sldLayoutId id="2147484060" r:id="rId36"/>
    <p:sldLayoutId id="2147484061" r:id="rId37"/>
    <p:sldLayoutId id="2147484062" r:id="rId38"/>
    <p:sldLayoutId id="2147484063" r:id="rId39"/>
    <p:sldLayoutId id="2147484064" r:id="rId40"/>
    <p:sldLayoutId id="2147484065" r:id="rId41"/>
    <p:sldLayoutId id="2147484066" r:id="rId42"/>
    <p:sldLayoutId id="2147484067" r:id="rId43"/>
    <p:sldLayoutId id="2147484068" r:id="rId44"/>
    <p:sldLayoutId id="2147484069" r:id="rId45"/>
    <p:sldLayoutId id="2147484070" r:id="rId46"/>
    <p:sldLayoutId id="2147484071" r:id="rId47"/>
    <p:sldLayoutId id="2147484072" r:id="rId48"/>
    <p:sldLayoutId id="2147484073" r:id="rId49"/>
    <p:sldLayoutId id="2147484074" r:id="rId50"/>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F5356824-A55C-4F44-B9CB-109B027241D7}" type="datetimeFigureOut">
              <a:rPr lang="en-US" smtClean="0">
                <a:solidFill>
                  <a:prstClr val="black">
                    <a:tint val="75000"/>
                  </a:prstClr>
                </a:solidFill>
              </a:rPr>
              <a:pPr defTabSz="457200"/>
              <a:t>10/28/2024</a:t>
            </a:fld>
            <a:endParaRPr lang="en-US" dirty="0">
              <a:solidFill>
                <a:prstClr val="black">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defTabSz="457200"/>
            <a:fld id="{62C6627B-E4D5-2947-8E88-B84039729B99}" type="slidenum">
              <a:rPr lang="en-US" smtClean="0"/>
              <a:pPr defTabSz="457200"/>
              <a:t>‹#›</a:t>
            </a:fld>
            <a:endParaRPr lang="en-US" dirty="0"/>
          </a:p>
        </p:txBody>
      </p:sp>
    </p:spTree>
    <p:extLst>
      <p:ext uri="{BB962C8B-B14F-4D97-AF65-F5344CB8AC3E}">
        <p14:creationId xmlns:p14="http://schemas.microsoft.com/office/powerpoint/2010/main" val="1298442023"/>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 id="2147484138" r:id="rId12"/>
    <p:sldLayoutId id="2147484139" r:id="rId13"/>
    <p:sldLayoutId id="2147484140" r:id="rId14"/>
    <p:sldLayoutId id="2147484141" r:id="rId15"/>
    <p:sldLayoutId id="2147484142" r:id="rId16"/>
    <p:sldLayoutId id="2147484143" r:id="rId17"/>
    <p:sldLayoutId id="2147484144" r:id="rId18"/>
    <p:sldLayoutId id="2147484145" r:id="rId19"/>
    <p:sldLayoutId id="2147484146" r:id="rId20"/>
    <p:sldLayoutId id="2147484147" r:id="rId21"/>
    <p:sldLayoutId id="2147484148" r:id="rId22"/>
    <p:sldLayoutId id="2147484149" r:id="rId23"/>
    <p:sldLayoutId id="2147484150" r:id="rId24"/>
    <p:sldLayoutId id="2147484151" r:id="rId25"/>
    <p:sldLayoutId id="2147484152" r:id="rId26"/>
    <p:sldLayoutId id="2147484153" r:id="rId27"/>
    <p:sldLayoutId id="2147484154" r:id="rId28"/>
    <p:sldLayoutId id="2147484155" r:id="rId29"/>
    <p:sldLayoutId id="2147484156" r:id="rId30"/>
    <p:sldLayoutId id="2147484157" r:id="rId31"/>
    <p:sldLayoutId id="2147484158" r:id="rId32"/>
    <p:sldLayoutId id="2147484159" r:id="rId33"/>
    <p:sldLayoutId id="2147484160" r:id="rId34"/>
    <p:sldLayoutId id="2147484161" r:id="rId35"/>
    <p:sldLayoutId id="2147484162" r:id="rId36"/>
    <p:sldLayoutId id="2147484163" r:id="rId37"/>
    <p:sldLayoutId id="2147484164" r:id="rId38"/>
    <p:sldLayoutId id="2147484165" r:id="rId39"/>
    <p:sldLayoutId id="2147484166" r:id="rId40"/>
    <p:sldLayoutId id="2147484167" r:id="rId41"/>
    <p:sldLayoutId id="2147484168" r:id="rId42"/>
    <p:sldLayoutId id="2147484169" r:id="rId43"/>
    <p:sldLayoutId id="2147484170" r:id="rId44"/>
    <p:sldLayoutId id="2147484171" r:id="rId45"/>
    <p:sldLayoutId id="2147484172" r:id="rId46"/>
    <p:sldLayoutId id="2147484173" r:id="rId47"/>
    <p:sldLayoutId id="2147484174" r:id="rId48"/>
    <p:sldLayoutId id="2147484175" r:id="rId49"/>
    <p:sldLayoutId id="2147484176" r:id="rId50"/>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F5356824-A55C-4F44-B9CB-109B027241D7}" type="datetimeFigureOut">
              <a:rPr lang="en-US" smtClean="0">
                <a:solidFill>
                  <a:prstClr val="black">
                    <a:tint val="75000"/>
                  </a:prstClr>
                </a:solidFill>
              </a:rPr>
              <a:pPr defTabSz="457200"/>
              <a:t>10/28/2024</a:t>
            </a:fld>
            <a:endParaRPr lang="en-US" dirty="0">
              <a:solidFill>
                <a:prstClr val="black">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defTabSz="457200"/>
            <a:fld id="{62C6627B-E4D5-2947-8E88-B84039729B99}" type="slidenum">
              <a:rPr lang="en-US" smtClean="0"/>
              <a:pPr defTabSz="457200"/>
              <a:t>‹#›</a:t>
            </a:fld>
            <a:endParaRPr lang="en-US" dirty="0"/>
          </a:p>
        </p:txBody>
      </p:sp>
    </p:spTree>
    <p:extLst>
      <p:ext uri="{BB962C8B-B14F-4D97-AF65-F5344CB8AC3E}">
        <p14:creationId xmlns:p14="http://schemas.microsoft.com/office/powerpoint/2010/main" val="4095338110"/>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 id="2147484189" r:id="rId12"/>
    <p:sldLayoutId id="2147484190" r:id="rId13"/>
    <p:sldLayoutId id="2147484191" r:id="rId14"/>
    <p:sldLayoutId id="2147484192" r:id="rId15"/>
    <p:sldLayoutId id="2147484193" r:id="rId16"/>
    <p:sldLayoutId id="2147484194" r:id="rId17"/>
    <p:sldLayoutId id="2147484195" r:id="rId18"/>
    <p:sldLayoutId id="2147484196" r:id="rId19"/>
    <p:sldLayoutId id="2147484197" r:id="rId20"/>
    <p:sldLayoutId id="2147484198" r:id="rId21"/>
    <p:sldLayoutId id="2147484199" r:id="rId22"/>
    <p:sldLayoutId id="2147484200" r:id="rId23"/>
    <p:sldLayoutId id="2147484201" r:id="rId24"/>
    <p:sldLayoutId id="2147484202" r:id="rId25"/>
    <p:sldLayoutId id="2147484203" r:id="rId26"/>
    <p:sldLayoutId id="2147484204" r:id="rId27"/>
    <p:sldLayoutId id="2147484205" r:id="rId28"/>
    <p:sldLayoutId id="2147484206" r:id="rId29"/>
    <p:sldLayoutId id="2147484207" r:id="rId30"/>
    <p:sldLayoutId id="2147484208" r:id="rId31"/>
    <p:sldLayoutId id="2147484209" r:id="rId32"/>
    <p:sldLayoutId id="2147484210" r:id="rId33"/>
    <p:sldLayoutId id="2147484211" r:id="rId34"/>
    <p:sldLayoutId id="2147484212" r:id="rId35"/>
    <p:sldLayoutId id="2147484213" r:id="rId36"/>
    <p:sldLayoutId id="2147484214" r:id="rId37"/>
    <p:sldLayoutId id="2147484215" r:id="rId38"/>
    <p:sldLayoutId id="2147484216" r:id="rId39"/>
    <p:sldLayoutId id="2147484217" r:id="rId40"/>
    <p:sldLayoutId id="2147484218" r:id="rId41"/>
    <p:sldLayoutId id="2147484219" r:id="rId42"/>
    <p:sldLayoutId id="2147484220" r:id="rId43"/>
    <p:sldLayoutId id="2147484221" r:id="rId44"/>
    <p:sldLayoutId id="2147484222" r:id="rId45"/>
    <p:sldLayoutId id="2147484223" r:id="rId46"/>
    <p:sldLayoutId id="2147484224" r:id="rId47"/>
    <p:sldLayoutId id="2147484225" r:id="rId48"/>
    <p:sldLayoutId id="2147484226" r:id="rId49"/>
    <p:sldLayoutId id="2147484227" r:id="rId50"/>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7C959AD5-F758-3D4C-8DF1-4A45401728B4}" type="datetimeFigureOut">
              <a:rPr lang="x-none" smtClean="0">
                <a:solidFill>
                  <a:prstClr val="black">
                    <a:tint val="75000"/>
                  </a:prstClr>
                </a:solidFill>
              </a:rPr>
              <a:pPr defTabSz="457200"/>
              <a:t>10/28/2024</a:t>
            </a:fld>
            <a:endParaRPr lang="x-none">
              <a:solidFill>
                <a:prstClr val="black">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x-none">
              <a:solidFill>
                <a:prstClr val="black">
                  <a:tint val="75000"/>
                </a:prstClr>
              </a:solidFill>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defTabSz="457200"/>
            <a:fld id="{475C2D1B-0B58-A045-9C4E-FB4E8D61BF38}" type="slidenum">
              <a:rPr lang="x-none" smtClean="0"/>
              <a:pPr defTabSz="457200"/>
              <a:t>‹#›</a:t>
            </a:fld>
            <a:endParaRPr lang="x-none"/>
          </a:p>
        </p:txBody>
      </p:sp>
    </p:spTree>
    <p:extLst>
      <p:ext uri="{BB962C8B-B14F-4D97-AF65-F5344CB8AC3E}">
        <p14:creationId xmlns:p14="http://schemas.microsoft.com/office/powerpoint/2010/main" val="4175332449"/>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 id="2147484240" r:id="rId12"/>
    <p:sldLayoutId id="2147484241" r:id="rId13"/>
    <p:sldLayoutId id="2147484242" r:id="rId14"/>
    <p:sldLayoutId id="2147484243" r:id="rId15"/>
    <p:sldLayoutId id="2147484244" r:id="rId16"/>
    <p:sldLayoutId id="2147484245" r:id="rId17"/>
    <p:sldLayoutId id="2147484246" r:id="rId18"/>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06.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2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2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2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2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2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2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2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2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2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2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42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2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2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2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2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70.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2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9.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7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36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6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73.xml"/></Relationships>
</file>

<file path=ppt/slides/_rels/slide34.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279.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2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2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2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23.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38300" y="2006379"/>
            <a:ext cx="8915399" cy="2262781"/>
          </a:xfrm>
        </p:spPr>
        <p:txBody>
          <a:bodyPr>
            <a:normAutofit/>
          </a:bodyPr>
          <a:lstStyle/>
          <a:p>
            <a:pPr algn="just" rtl="1"/>
            <a:r>
              <a:rPr lang="ar-SA" sz="4400" dirty="0">
                <a:effectLst/>
                <a:latin typeface="Times New Roman" panose="02020603050405020304" pitchFamily="18" charset="0"/>
                <a:ea typeface="Times New Roman" panose="02020603050405020304" pitchFamily="18" charset="0"/>
                <a:cs typeface="Jameel Noori Nastaleeq" panose="02000503000000000004" pitchFamily="2" charset="-78"/>
              </a:rPr>
              <a:t>چاول میں افلاٹوکسنز اور کیڑے مار ادویات کی باقیات</a:t>
            </a:r>
            <a:r>
              <a:rPr lang="ur-PK" sz="4400" dirty="0">
                <a:effectLst/>
                <a:latin typeface="Times New Roman" panose="02020603050405020304" pitchFamily="18" charset="0"/>
                <a:ea typeface="Times New Roman" panose="02020603050405020304" pitchFamily="18" charset="0"/>
                <a:cs typeface="Jameel Noori Nastaleeq" panose="02000503000000000004" pitchFamily="2" charset="-78"/>
              </a:rPr>
              <a:t>،احتیاتی تدابیر اور </a:t>
            </a:r>
            <a:r>
              <a:rPr lang="ur-PK" sz="4000" dirty="0">
                <a:effectLst/>
                <a:latin typeface="Times New Roman" panose="02020603050405020304" pitchFamily="18" charset="0"/>
                <a:ea typeface="Times New Roman" panose="02020603050405020304" pitchFamily="18" charset="0"/>
                <a:cs typeface="Jameel Noori Nastaleeq" panose="02000503000000000004" pitchFamily="2" charset="-78"/>
              </a:rPr>
              <a:t>تدارک</a:t>
            </a:r>
            <a:endParaRPr lang="en-PK" sz="4000" dirty="0">
              <a:effectLst/>
              <a:latin typeface="Times New Roman" panose="02020603050405020304" pitchFamily="18" charset="0"/>
              <a:ea typeface="Times New Roman" panose="02020603050405020304" pitchFamily="18" charset="0"/>
            </a:endParaRPr>
          </a:p>
        </p:txBody>
      </p:sp>
      <p:sp>
        <p:nvSpPr>
          <p:cNvPr id="5" name="Subtitle 4"/>
          <p:cNvSpPr>
            <a:spLocks noGrp="1"/>
          </p:cNvSpPr>
          <p:nvPr>
            <p:ph type="subTitle" idx="1"/>
          </p:nvPr>
        </p:nvSpPr>
        <p:spPr>
          <a:xfrm>
            <a:off x="1792923" y="5164425"/>
            <a:ext cx="8915399" cy="1126283"/>
          </a:xfrm>
        </p:spPr>
        <p:txBody>
          <a:bodyPr>
            <a:normAutofit lnSpcReduction="10000"/>
          </a:bodyPr>
          <a:lstStyle/>
          <a:p>
            <a:pPr algn="just" rtl="1"/>
            <a:r>
              <a:rPr lang="ar-SA" sz="3000" dirty="0">
                <a:solidFill>
                  <a:schemeClr val="tx1"/>
                </a:solidFill>
                <a:effectLst/>
                <a:latin typeface="Times New Roman" panose="02020603050405020304" pitchFamily="18" charset="0"/>
                <a:ea typeface="Times New Roman" panose="02020603050405020304" pitchFamily="18" charset="0"/>
                <a:cs typeface="Jameel Noori Nastaleeq" panose="02000503000000000004" pitchFamily="2" charset="-78"/>
              </a:rPr>
              <a:t>ڈاکٹر مبارک احمد </a:t>
            </a:r>
            <a:endParaRPr lang="en-PK" sz="3000" dirty="0">
              <a:solidFill>
                <a:schemeClr val="tx1"/>
              </a:solidFill>
              <a:effectLst/>
              <a:latin typeface="Times New Roman" panose="02020603050405020304" pitchFamily="18" charset="0"/>
              <a:ea typeface="Times New Roman" panose="02020603050405020304" pitchFamily="18" charset="0"/>
            </a:endParaRPr>
          </a:p>
          <a:p>
            <a:pPr algn="just" rtl="1"/>
            <a:r>
              <a:rPr lang="ur-PK" sz="3000" dirty="0">
                <a:solidFill>
                  <a:schemeClr val="tx1"/>
                </a:solidFill>
                <a:effectLst/>
                <a:latin typeface="Times New Roman" panose="02020603050405020304" pitchFamily="18" charset="0"/>
                <a:ea typeface="Times New Roman" panose="02020603050405020304" pitchFamily="18" charset="0"/>
                <a:cs typeface="Jameel Noori Nastaleeq" panose="02000503000000000004" pitchFamily="2" charset="-78"/>
              </a:rPr>
              <a:t>ٹریڈ ڈیولپمنٹ اتھارٹی آف پاکستان</a:t>
            </a:r>
            <a:endParaRPr lang="en-PK" sz="3000" dirty="0">
              <a:solidFill>
                <a:schemeClr val="tx1"/>
              </a:solidFill>
              <a:effectLst/>
              <a:latin typeface="Times New Roman" panose="02020603050405020304" pitchFamily="18" charset="0"/>
              <a:ea typeface="Times New Roman" panose="02020603050405020304" pitchFamily="18" charset="0"/>
            </a:endParaRPr>
          </a:p>
        </p:txBody>
      </p:sp>
      <p:pic>
        <p:nvPicPr>
          <p:cNvPr id="7" name="Picture 2" descr="Arabic EHCS brochure-3 logo chang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5216" y="207431"/>
            <a:ext cx="1087404" cy="1062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292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rabic EHCS brochure-3 logo chang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5216" y="207431"/>
            <a:ext cx="1087404" cy="10628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A5ACF20-C9AB-0D6D-BDA8-2A276A56340F}"/>
              </a:ext>
            </a:extLst>
          </p:cNvPr>
          <p:cNvSpPr txBox="1"/>
          <p:nvPr/>
        </p:nvSpPr>
        <p:spPr>
          <a:xfrm>
            <a:off x="2650340" y="439310"/>
            <a:ext cx="5278814" cy="830997"/>
          </a:xfrm>
          <a:prstGeom prst="rect">
            <a:avLst/>
          </a:prstGeom>
          <a:noFill/>
        </p:spPr>
        <p:txBody>
          <a:bodyPr wrap="square" rtlCol="0">
            <a:spAutoFit/>
          </a:bodyPr>
          <a:lstStyle/>
          <a:p>
            <a:pPr algn="r" rtl="1"/>
            <a:r>
              <a:rPr lang="ur-PK" sz="4800" b="1" dirty="0">
                <a:effectLst/>
                <a:latin typeface="Times New Roman" panose="02020603050405020304" pitchFamily="18" charset="0"/>
                <a:ea typeface="Times New Roman" panose="02020603050405020304" pitchFamily="18" charset="0"/>
                <a:cs typeface="Jameel Noori Nastaleeq" panose="02000503000000000004" pitchFamily="2" charset="-78"/>
              </a:rPr>
              <a:t>افلاٹوکسن کیا ہیں؟</a:t>
            </a:r>
            <a:endParaRPr lang="en-PK" sz="4800" b="1"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2972EFB1-314F-05AF-9906-9500E5A31BD5}"/>
              </a:ext>
            </a:extLst>
          </p:cNvPr>
          <p:cNvSpPr txBox="1"/>
          <p:nvPr/>
        </p:nvSpPr>
        <p:spPr>
          <a:xfrm>
            <a:off x="1408616" y="1764738"/>
            <a:ext cx="9020443" cy="4031873"/>
          </a:xfrm>
          <a:prstGeom prst="rect">
            <a:avLst/>
          </a:prstGeom>
          <a:noFill/>
        </p:spPr>
        <p:txBody>
          <a:bodyPr wrap="square" rtlCol="0">
            <a:spAutoFit/>
          </a:bodyPr>
          <a:lstStyle/>
          <a:p>
            <a:pPr algn="just" rtl="1"/>
            <a:r>
              <a:rPr lang="en-US" sz="3200" dirty="0">
                <a:effectLst/>
                <a:latin typeface="Jameel Noori Nastaleeq" panose="02000503000000000004" pitchFamily="2" charset="-78"/>
                <a:ea typeface="Times New Roman" panose="02020603050405020304" pitchFamily="18" charset="0"/>
                <a:cs typeface="Jameel Noori Nastaleeq" panose="02000503000000000004" pitchFamily="2" charset="-78"/>
              </a:rPr>
              <a:t>*</a:t>
            </a:r>
            <a:r>
              <a:rPr lang="ur-PK" sz="3200" dirty="0">
                <a:effectLst/>
                <a:latin typeface="Jameel Noori Nastaleeq" panose="02000503000000000004" pitchFamily="2" charset="-78"/>
                <a:ea typeface="Times New Roman" panose="02020603050405020304" pitchFamily="18" charset="0"/>
                <a:cs typeface="Jameel Noori Nastaleeq" panose="02000503000000000004" pitchFamily="2" charset="-78"/>
              </a:rPr>
              <a:t>افلاٹوکسنز قدرتی طور پر دو اقسام کی پھپھوندی کے ذریعہ تشکیل کردہ میٹابولائٹس ہوتے ہیں۔ اسپرجلس فلیوس اور اسپرجلس پیراسیٹیکس</a:t>
            </a:r>
            <a:endParaRPr lang="en-US" sz="32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p>
            <a:pPr algn="just" rtl="1"/>
            <a:endParaRPr lang="en-PK" sz="32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p>
            <a:pPr algn="just" rtl="1"/>
            <a:r>
              <a:rPr lang="en-US" sz="3200" dirty="0">
                <a:effectLst/>
                <a:latin typeface="Jameel Noori Nastaleeq" panose="02000503000000000004" pitchFamily="2" charset="-78"/>
                <a:ea typeface="Times New Roman" panose="02020603050405020304" pitchFamily="18" charset="0"/>
                <a:cs typeface="Jameel Noori Nastaleeq" panose="02000503000000000004" pitchFamily="2" charset="-78"/>
              </a:rPr>
              <a:t>*</a:t>
            </a:r>
            <a:r>
              <a:rPr lang="ur-PK" sz="3200" dirty="0">
                <a:effectLst/>
                <a:latin typeface="Jameel Noori Nastaleeq" panose="02000503000000000004" pitchFamily="2" charset="-78"/>
                <a:ea typeface="Times New Roman" panose="02020603050405020304" pitchFamily="18" charset="0"/>
                <a:cs typeface="Jameel Noori Nastaleeq" panose="02000503000000000004" pitchFamily="2" charset="-78"/>
              </a:rPr>
              <a:t>افلاٹوکسن مکئی، چاول، مرچ، خشک میوہ جات، جانوروں کا چارہ، دودھ وغیرہ سمیت غذائی اجزاء کو آلودہ کرتے ہیں۔</a:t>
            </a:r>
            <a:endParaRPr lang="en-US" sz="32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p>
            <a:pPr algn="just" rtl="1"/>
            <a:endParaRPr lang="en-PK" sz="32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p>
            <a:pPr algn="just" rtl="1"/>
            <a:r>
              <a:rPr lang="en-US" sz="3200" dirty="0">
                <a:effectLst/>
                <a:latin typeface="Jameel Noori Nastaleeq" panose="02000503000000000004" pitchFamily="2" charset="-78"/>
                <a:ea typeface="Times New Roman" panose="02020603050405020304" pitchFamily="18" charset="0"/>
                <a:cs typeface="Jameel Noori Nastaleeq" panose="02000503000000000004" pitchFamily="2" charset="-78"/>
              </a:rPr>
              <a:t>* </a:t>
            </a:r>
            <a:r>
              <a:rPr lang="ur-PK" sz="3200" dirty="0">
                <a:effectLst/>
                <a:latin typeface="Jameel Noori Nastaleeq" panose="02000503000000000004" pitchFamily="2" charset="-78"/>
                <a:ea typeface="Times New Roman" panose="02020603050405020304" pitchFamily="18" charset="0"/>
                <a:cs typeface="Jameel Noori Nastaleeq" panose="02000503000000000004" pitchFamily="2" charset="-78"/>
              </a:rPr>
              <a:t>یہ زیادہ درجہ حرارت اور نمی والے ٹراپیکل علاقوں جیسے سب صحارا افریقہ اور جنوب مشرقی ایشیا میں زیادہ پائے جاتے ہیں۔</a:t>
            </a:r>
            <a:endParaRPr lang="en-PK" sz="32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p:txBody>
      </p:sp>
    </p:spTree>
    <p:extLst>
      <p:ext uri="{BB962C8B-B14F-4D97-AF65-F5344CB8AC3E}">
        <p14:creationId xmlns:p14="http://schemas.microsoft.com/office/powerpoint/2010/main" val="1822442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A5ACF20-C9AB-0D6D-BDA8-2A276A56340F}"/>
              </a:ext>
            </a:extLst>
          </p:cNvPr>
          <p:cNvSpPr txBox="1"/>
          <p:nvPr/>
        </p:nvSpPr>
        <p:spPr>
          <a:xfrm>
            <a:off x="3684494" y="550258"/>
            <a:ext cx="5055098" cy="830997"/>
          </a:xfrm>
          <a:prstGeom prst="rect">
            <a:avLst/>
          </a:prstGeom>
          <a:noFill/>
        </p:spPr>
        <p:txBody>
          <a:bodyPr wrap="square" rtlCol="0">
            <a:spAutoFit/>
          </a:bodyPr>
          <a:lstStyle/>
          <a:p>
            <a:pPr algn="r" rtl="1"/>
            <a:r>
              <a:rPr lang="ur-PK" sz="4800" b="1" dirty="0">
                <a:effectLst/>
                <a:latin typeface="Times New Roman" panose="02020603050405020304" pitchFamily="18" charset="0"/>
                <a:ea typeface="Times New Roman" panose="02020603050405020304" pitchFamily="18" charset="0"/>
                <a:cs typeface="Jameel Noori Nastaleeq" panose="02000503000000000004" pitchFamily="2" charset="-78"/>
              </a:rPr>
              <a:t>افلاٹوکسنز اہم کیوں ہیں ؟</a:t>
            </a:r>
            <a:endParaRPr lang="en-PK" sz="4800" b="1" dirty="0">
              <a:effectLst/>
              <a:latin typeface="Times New Roman" panose="02020603050405020304" pitchFamily="18" charset="0"/>
              <a:ea typeface="Times New Roman" panose="02020603050405020304" pitchFamily="18" charset="0"/>
            </a:endParaRPr>
          </a:p>
        </p:txBody>
      </p:sp>
      <p:sp>
        <p:nvSpPr>
          <p:cNvPr id="23" name="TextBox 22">
            <a:extLst>
              <a:ext uri="{FF2B5EF4-FFF2-40B4-BE49-F238E27FC236}">
                <a16:creationId xmlns:a16="http://schemas.microsoft.com/office/drawing/2014/main" id="{2972EFB1-314F-05AF-9906-9500E5A31BD5}"/>
              </a:ext>
            </a:extLst>
          </p:cNvPr>
          <p:cNvSpPr txBox="1"/>
          <p:nvPr/>
        </p:nvSpPr>
        <p:spPr>
          <a:xfrm>
            <a:off x="1989742" y="1443841"/>
            <a:ext cx="8444601" cy="3970318"/>
          </a:xfrm>
          <a:prstGeom prst="rect">
            <a:avLst/>
          </a:prstGeom>
          <a:noFill/>
        </p:spPr>
        <p:txBody>
          <a:bodyPr wrap="square" rtlCol="0">
            <a:spAutoFit/>
          </a:bodyPr>
          <a:lstStyle/>
          <a:p>
            <a:pPr algn="just" rtl="1"/>
            <a:r>
              <a:rPr lang="en-US" sz="3600" dirty="0">
                <a:effectLst/>
                <a:latin typeface="Jameel Noori Nastaleeq" panose="02000503000000000004" pitchFamily="2" charset="-78"/>
                <a:ea typeface="Times New Roman" panose="02020603050405020304" pitchFamily="18" charset="0"/>
                <a:cs typeface="Jameel Noori Nastaleeq" panose="02000503000000000004" pitchFamily="2" charset="-78"/>
              </a:rPr>
              <a:t>*</a:t>
            </a:r>
            <a:r>
              <a:rPr lang="ur-PK" sz="3600" dirty="0">
                <a:effectLst/>
                <a:latin typeface="Jameel Noori Nastaleeq" panose="02000503000000000004" pitchFamily="2" charset="-78"/>
                <a:ea typeface="Times New Roman" panose="02020603050405020304" pitchFamily="18" charset="0"/>
                <a:cs typeface="Jameel Noori Nastaleeq" panose="02000503000000000004" pitchFamily="2" charset="-78"/>
              </a:rPr>
              <a:t>افلاٹوکسن  میوٹا جینک، کارسینو جینک اور ٹیراٹوجینک ہیں۔</a:t>
            </a:r>
            <a:endParaRPr lang="en-PK" sz="36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p>
            <a:pPr algn="just" rtl="1"/>
            <a:endParaRPr lang="en-US" sz="36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p>
            <a:pPr algn="just" rtl="1"/>
            <a:r>
              <a:rPr lang="en-US" sz="3600" dirty="0">
                <a:latin typeface="Jameel Noori Nastaleeq" panose="02000503000000000004" pitchFamily="2" charset="-78"/>
                <a:ea typeface="Times New Roman" panose="02020603050405020304" pitchFamily="18" charset="0"/>
                <a:cs typeface="Jameel Noori Nastaleeq" panose="02000503000000000004" pitchFamily="2" charset="-78"/>
              </a:rPr>
              <a:t>*</a:t>
            </a:r>
            <a:r>
              <a:rPr lang="ar-SA" sz="3600" dirty="0">
                <a:effectLst/>
                <a:latin typeface="Jameel Noori Nastaleeq" panose="02000503000000000004" pitchFamily="2" charset="-78"/>
                <a:ea typeface="Times New Roman" panose="02020603050405020304" pitchFamily="18" charset="0"/>
                <a:cs typeface="Jameel Noori Nastaleeq" panose="02000503000000000004" pitchFamily="2" charset="-78"/>
              </a:rPr>
              <a:t>افلاٹوکسن </a:t>
            </a:r>
            <a:r>
              <a:rPr lang="ur-PK" sz="3600" dirty="0">
                <a:effectLst/>
                <a:latin typeface="Jameel Noori Nastaleeq" panose="02000503000000000004" pitchFamily="2" charset="-78"/>
                <a:ea typeface="Times New Roman" panose="02020603050405020304" pitchFamily="18" charset="0"/>
                <a:cs typeface="Jameel Noori Nastaleeq" panose="02000503000000000004" pitchFamily="2" charset="-78"/>
              </a:rPr>
              <a:t> میوٹاجینز</a:t>
            </a:r>
            <a:r>
              <a:rPr lang="ar-SA" sz="3600" dirty="0">
                <a:effectLst/>
                <a:latin typeface="Jameel Noori Nastaleeq" panose="02000503000000000004" pitchFamily="2" charset="-78"/>
                <a:ea typeface="Times New Roman" panose="02020603050405020304" pitchFamily="18" charset="0"/>
                <a:cs typeface="Jameel Noori Nastaleeq" panose="02000503000000000004" pitchFamily="2" charset="-78"/>
              </a:rPr>
              <a:t>، کارسینوجنز اور ٹیراٹوجنز ثابت ہوئے ہیں</a:t>
            </a:r>
            <a:r>
              <a:rPr lang="ur-PK" sz="3600" dirty="0">
                <a:effectLst/>
                <a:latin typeface="Jameel Noori Nastaleeq" panose="02000503000000000004" pitchFamily="2" charset="-78"/>
                <a:ea typeface="Times New Roman" panose="02020603050405020304" pitchFamily="18" charset="0"/>
                <a:cs typeface="Jameel Noori Nastaleeq" panose="02000503000000000004" pitchFamily="2" charset="-78"/>
              </a:rPr>
              <a:t> اور وہ "افلاٹوکسیسس" نامی بیماری پیدا کرتے ہیں۔</a:t>
            </a:r>
            <a:endParaRPr lang="en-PK" sz="36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p>
            <a:pPr algn="just" rtl="1"/>
            <a:endParaRPr lang="en-US" sz="36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p>
            <a:pPr algn="just" rtl="1"/>
            <a:r>
              <a:rPr lang="en-US" sz="3600" dirty="0">
                <a:latin typeface="Jameel Noori Nastaleeq" panose="02000503000000000004" pitchFamily="2" charset="-78"/>
                <a:ea typeface="Times New Roman" panose="02020603050405020304" pitchFamily="18" charset="0"/>
                <a:cs typeface="Jameel Noori Nastaleeq" panose="02000503000000000004" pitchFamily="2" charset="-78"/>
              </a:rPr>
              <a:t>*</a:t>
            </a:r>
            <a:r>
              <a:rPr lang="ur-PK" sz="3600" dirty="0">
                <a:effectLst/>
                <a:latin typeface="Jameel Noori Nastaleeq" panose="02000503000000000004" pitchFamily="2" charset="-78"/>
                <a:ea typeface="Times New Roman" panose="02020603050405020304" pitchFamily="18" charset="0"/>
                <a:cs typeface="Jameel Noori Nastaleeq" panose="02000503000000000004" pitchFamily="2" charset="-78"/>
              </a:rPr>
              <a:t>افلاٹوکسین بی -1 کینسر پیدا کرتا ہے اور جگر کے سرہوسز ، نیکروسز اور کارسینوما پیدا کرکے اور مدافعتی نظام کے ذریعہ دبا کر جگر کو متاثر کرتا ہے۔</a:t>
            </a:r>
            <a:endParaRPr lang="en-PK" sz="36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p:txBody>
      </p:sp>
      <p:pic>
        <p:nvPicPr>
          <p:cNvPr id="4" name="Picture 2" descr="Arabic EHCS brochure-3 logo changed">
            <a:extLst>
              <a:ext uri="{FF2B5EF4-FFF2-40B4-BE49-F238E27FC236}">
                <a16:creationId xmlns:a16="http://schemas.microsoft.com/office/drawing/2014/main" id="{0287033E-1AC1-79A9-FAB3-DC9206BE68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5216" y="207431"/>
            <a:ext cx="1087404" cy="1062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496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A5ACF20-C9AB-0D6D-BDA8-2A276A56340F}"/>
              </a:ext>
            </a:extLst>
          </p:cNvPr>
          <p:cNvSpPr txBox="1"/>
          <p:nvPr/>
        </p:nvSpPr>
        <p:spPr>
          <a:xfrm>
            <a:off x="5406693" y="439310"/>
            <a:ext cx="2683334" cy="830997"/>
          </a:xfrm>
          <a:prstGeom prst="rect">
            <a:avLst/>
          </a:prstGeom>
          <a:noFill/>
        </p:spPr>
        <p:txBody>
          <a:bodyPr wrap="square" rtlCol="0">
            <a:spAutoFit/>
          </a:bodyPr>
          <a:lstStyle/>
          <a:p>
            <a:r>
              <a:rPr lang="ur-PK" sz="4800" b="1" dirty="0">
                <a:effectLst/>
                <a:ea typeface="Times New Roman" panose="02020603050405020304" pitchFamily="18" charset="0"/>
                <a:cs typeface="Jameel Noori Nastaleeq" panose="02000503000000000004" pitchFamily="2" charset="-78"/>
              </a:rPr>
              <a:t>افلاٹوکسنز</a:t>
            </a:r>
            <a:endParaRPr lang="x-none" sz="8800" b="1" dirty="0">
              <a:solidFill>
                <a:srgbClr val="766F54"/>
              </a:solidFill>
              <a:latin typeface="+mj-lt"/>
            </a:endParaRPr>
          </a:p>
        </p:txBody>
      </p:sp>
      <p:sp>
        <p:nvSpPr>
          <p:cNvPr id="23" name="TextBox 22">
            <a:extLst>
              <a:ext uri="{FF2B5EF4-FFF2-40B4-BE49-F238E27FC236}">
                <a16:creationId xmlns:a16="http://schemas.microsoft.com/office/drawing/2014/main" id="{2972EFB1-314F-05AF-9906-9500E5A31BD5}"/>
              </a:ext>
            </a:extLst>
          </p:cNvPr>
          <p:cNvSpPr txBox="1"/>
          <p:nvPr/>
        </p:nvSpPr>
        <p:spPr>
          <a:xfrm>
            <a:off x="1214647" y="1759362"/>
            <a:ext cx="9750569" cy="4401205"/>
          </a:xfrm>
          <a:prstGeom prst="rect">
            <a:avLst/>
          </a:prstGeom>
          <a:noFill/>
        </p:spPr>
        <p:txBody>
          <a:bodyPr wrap="square" rtlCol="0">
            <a:spAutoFit/>
          </a:bodyPr>
          <a:lstStyle/>
          <a:p>
            <a:pPr algn="r" rtl="1"/>
            <a:r>
              <a:rPr lang="en-US" sz="3600" dirty="0">
                <a:effectLst/>
                <a:latin typeface="Jameel Noori Nastaleeq" panose="02000503000000000004" pitchFamily="2" charset="-78"/>
                <a:ea typeface="Times New Roman" panose="02020603050405020304" pitchFamily="18" charset="0"/>
              </a:rPr>
              <a:t>*</a:t>
            </a:r>
            <a:r>
              <a:rPr lang="ur-PK" sz="3600" dirty="0">
                <a:effectLst/>
                <a:latin typeface="Times New Roman" panose="02020603050405020304" pitchFamily="18" charset="0"/>
                <a:ea typeface="Times New Roman" panose="02020603050405020304" pitchFamily="18" charset="0"/>
                <a:cs typeface="Jameel Noori Nastaleeq" panose="02000503000000000004" pitchFamily="2" charset="-78"/>
              </a:rPr>
              <a:t>یہ ایک کیمیکل ہے جو دو فنگس کے ذریعہ پیدا ہوتا ہے۔</a:t>
            </a:r>
            <a:endParaRPr lang="en-US" sz="3600" dirty="0">
              <a:effectLst/>
              <a:latin typeface="Times New Roman" panose="02020603050405020304" pitchFamily="18" charset="0"/>
              <a:ea typeface="Times New Roman" panose="02020603050405020304" pitchFamily="18" charset="0"/>
              <a:cs typeface="Jameel Noori Nastaleeq" panose="02000503000000000004" pitchFamily="2" charset="-78"/>
            </a:endParaRPr>
          </a:p>
          <a:p>
            <a:pPr marL="457200" indent="-457200" algn="r" rtl="1">
              <a:buFont typeface="Wingdings" panose="05000000000000000000" pitchFamily="2" charset="2"/>
              <a:buChar char="ü"/>
            </a:pPr>
            <a:endParaRPr lang="en-PK" sz="3600" dirty="0">
              <a:effectLst/>
              <a:latin typeface="Times New Roman" panose="02020603050405020304" pitchFamily="18" charset="0"/>
              <a:ea typeface="Times New Roman" panose="02020603050405020304" pitchFamily="18" charset="0"/>
            </a:endParaRPr>
          </a:p>
          <a:p>
            <a:pPr marL="457200" indent="-457200" algn="r" rtl="1">
              <a:buFont typeface="Wingdings" panose="05000000000000000000" pitchFamily="2" charset="2"/>
              <a:buChar char="ü"/>
            </a:pPr>
            <a:r>
              <a:rPr lang="en-US" sz="2800" dirty="0">
                <a:effectLst/>
                <a:latin typeface="Times New Roman" panose="02020603050405020304" pitchFamily="18" charset="0"/>
                <a:ea typeface="Times New Roman" panose="02020603050405020304" pitchFamily="18" charset="0"/>
              </a:rPr>
              <a:t> Aspergillus flavus</a:t>
            </a:r>
          </a:p>
          <a:p>
            <a:pPr marL="457200" indent="-457200" algn="r" rtl="1">
              <a:buFont typeface="Wingdings" panose="05000000000000000000" pitchFamily="2" charset="2"/>
              <a:buChar char="ü"/>
            </a:pPr>
            <a:r>
              <a:rPr lang="en-US" sz="2800" dirty="0">
                <a:effectLst/>
                <a:latin typeface="Times New Roman" panose="02020603050405020304" pitchFamily="18" charset="0"/>
                <a:ea typeface="Times New Roman" panose="02020603050405020304" pitchFamily="18" charset="0"/>
              </a:rPr>
              <a:t>Aspergillus </a:t>
            </a:r>
            <a:r>
              <a:rPr lang="en-US" sz="2800" dirty="0" err="1">
                <a:effectLst/>
                <a:latin typeface="Times New Roman" panose="02020603050405020304" pitchFamily="18" charset="0"/>
                <a:ea typeface="Times New Roman" panose="02020603050405020304" pitchFamily="18" charset="0"/>
              </a:rPr>
              <a:t>parasiticus</a:t>
            </a:r>
            <a:endParaRPr lang="en-US" sz="2800" dirty="0">
              <a:effectLst/>
              <a:latin typeface="Times New Roman" panose="02020603050405020304" pitchFamily="18" charset="0"/>
              <a:ea typeface="Times New Roman" panose="02020603050405020304" pitchFamily="18" charset="0"/>
            </a:endParaRPr>
          </a:p>
          <a:p>
            <a:pPr algn="r" rtl="1"/>
            <a:endParaRPr lang="en-PK" sz="3600" dirty="0">
              <a:effectLst/>
              <a:latin typeface="Times New Roman" panose="02020603050405020304" pitchFamily="18" charset="0"/>
              <a:ea typeface="Times New Roman" panose="02020603050405020304" pitchFamily="18" charset="0"/>
            </a:endParaRPr>
          </a:p>
          <a:p>
            <a:pPr marL="457200" indent="-457200" algn="r" rtl="1">
              <a:buFont typeface="Arial" panose="020B0604020202020204" pitchFamily="34" charset="0"/>
              <a:buChar char="•"/>
            </a:pPr>
            <a:r>
              <a:rPr lang="ar-SA" sz="3600" dirty="0">
                <a:effectLst/>
                <a:latin typeface="Times New Roman" panose="02020603050405020304" pitchFamily="18" charset="0"/>
                <a:ea typeface="Times New Roman" panose="02020603050405020304" pitchFamily="18" charset="0"/>
                <a:cs typeface="Jameel Noori Nastaleeq" panose="02000503000000000004" pitchFamily="2" charset="-78"/>
              </a:rPr>
              <a:t>ان انواع کے تمام </a:t>
            </a:r>
            <a:r>
              <a:rPr lang="ur-PK" sz="3600" dirty="0">
                <a:effectLst/>
                <a:latin typeface="Times New Roman" panose="02020603050405020304" pitchFamily="18" charset="0"/>
                <a:ea typeface="Times New Roman" panose="02020603050405020304" pitchFamily="18" charset="0"/>
                <a:cs typeface="Jameel Noori Nastaleeq" panose="02000503000000000004" pitchFamily="2" charset="-78"/>
              </a:rPr>
              <a:t>ا</a:t>
            </a:r>
            <a:r>
              <a:rPr lang="ar-SA" sz="3600" dirty="0">
                <a:effectLst/>
                <a:latin typeface="Times New Roman" panose="02020603050405020304" pitchFamily="18" charset="0"/>
                <a:ea typeface="Times New Roman" panose="02020603050405020304" pitchFamily="18" charset="0"/>
                <a:cs typeface="Jameel Noori Nastaleeq" panose="02000503000000000004" pitchFamily="2" charset="-78"/>
              </a:rPr>
              <a:t>سٹرینز افلاٹوکسنز پیدا نہیں کرتے۔</a:t>
            </a:r>
            <a:endParaRPr lang="en-PK" sz="3600" dirty="0">
              <a:effectLst/>
              <a:latin typeface="Times New Roman" panose="02020603050405020304" pitchFamily="18" charset="0"/>
              <a:ea typeface="Times New Roman" panose="02020603050405020304" pitchFamily="18" charset="0"/>
            </a:endParaRPr>
          </a:p>
          <a:p>
            <a:pPr marL="457200" indent="-457200" algn="r" rtl="1">
              <a:buFont typeface="Arial" panose="020B0604020202020204" pitchFamily="34" charset="0"/>
              <a:buChar char="•"/>
            </a:pPr>
            <a:r>
              <a:rPr lang="en-US" sz="2800" dirty="0">
                <a:effectLst/>
                <a:latin typeface="Times New Roman" panose="02020603050405020304" pitchFamily="18" charset="0"/>
                <a:ea typeface="Times New Roman" panose="02020603050405020304" pitchFamily="18" charset="0"/>
              </a:rPr>
              <a:t>Aspergillus</a:t>
            </a:r>
            <a:r>
              <a:rPr lang="en-US" sz="3600" dirty="0">
                <a:effectLst/>
                <a:latin typeface="Jameel Noori Nastaleeq" panose="02000503000000000004" pitchFamily="2" charset="-78"/>
                <a:ea typeface="Times New Roman" panose="02020603050405020304" pitchFamily="18" charset="0"/>
              </a:rPr>
              <a:t> </a:t>
            </a:r>
            <a:r>
              <a:rPr lang="ar-SA" sz="3600" dirty="0">
                <a:effectLst/>
                <a:latin typeface="Times New Roman" panose="02020603050405020304" pitchFamily="18" charset="0"/>
                <a:ea typeface="Times New Roman" panose="02020603050405020304" pitchFamily="18" charset="0"/>
                <a:cs typeface="Jameel Noori Nastaleeq" panose="02000503000000000004" pitchFamily="2" charset="-78"/>
              </a:rPr>
              <a:t>کی غیر موجودگی میں کوئی افلاٹوکسن پیدا نہیں ہوتا ہے۔</a:t>
            </a:r>
            <a:endParaRPr lang="en-PK" sz="3600" dirty="0">
              <a:effectLst/>
              <a:latin typeface="Times New Roman" panose="02020603050405020304" pitchFamily="18" charset="0"/>
              <a:ea typeface="Times New Roman" panose="02020603050405020304" pitchFamily="18" charset="0"/>
            </a:endParaRPr>
          </a:p>
        </p:txBody>
      </p:sp>
      <p:pic>
        <p:nvPicPr>
          <p:cNvPr id="4" name="Picture 2" descr="Arabic EHCS brochure-3 logo changed">
            <a:extLst>
              <a:ext uri="{FF2B5EF4-FFF2-40B4-BE49-F238E27FC236}">
                <a16:creationId xmlns:a16="http://schemas.microsoft.com/office/drawing/2014/main" id="{09ECE481-74A0-A4B3-190C-4CC772DA86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5216" y="207431"/>
            <a:ext cx="1087404" cy="1062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54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972EFB1-314F-05AF-9906-9500E5A31BD5}"/>
              </a:ext>
            </a:extLst>
          </p:cNvPr>
          <p:cNvSpPr txBox="1"/>
          <p:nvPr/>
        </p:nvSpPr>
        <p:spPr>
          <a:xfrm>
            <a:off x="1014510" y="1010594"/>
            <a:ext cx="8339076" cy="4647426"/>
          </a:xfrm>
          <a:prstGeom prst="rect">
            <a:avLst/>
          </a:prstGeom>
          <a:noFill/>
        </p:spPr>
        <p:txBody>
          <a:bodyPr wrap="square" rtlCol="0">
            <a:spAutoFit/>
          </a:bodyPr>
          <a:lstStyle/>
          <a:p>
            <a:pPr algn="r" rtl="1"/>
            <a:r>
              <a:rPr lang="en-US" sz="5400" dirty="0">
                <a:effectLst/>
                <a:latin typeface="Jameel Noori Nastaleeq" panose="02000503000000000004" pitchFamily="2" charset="-78"/>
                <a:ea typeface="Times New Roman" panose="02020603050405020304" pitchFamily="18" charset="0"/>
                <a:cs typeface="Jameel Noori Nastaleeq" panose="02000503000000000004" pitchFamily="2" charset="-78"/>
              </a:rPr>
              <a:t>Aspergillus </a:t>
            </a:r>
            <a:r>
              <a:rPr lang="ar-SA" sz="5400" dirty="0">
                <a:effectLst/>
                <a:latin typeface="Jameel Noori Nastaleeq" panose="02000503000000000004" pitchFamily="2" charset="-78"/>
                <a:ea typeface="Times New Roman" panose="02020603050405020304" pitchFamily="18" charset="0"/>
                <a:cs typeface="Jameel Noori Nastaleeq" panose="02000503000000000004" pitchFamily="2" charset="-78"/>
              </a:rPr>
              <a:t>کیسے </a:t>
            </a:r>
            <a:r>
              <a:rPr lang="ur-PK" sz="5400" dirty="0">
                <a:effectLst/>
                <a:latin typeface="Jameel Noori Nastaleeq" panose="02000503000000000004" pitchFamily="2" charset="-78"/>
                <a:ea typeface="Times New Roman" panose="02020603050405020304" pitchFamily="18" charset="0"/>
                <a:cs typeface="Jameel Noori Nastaleeq" panose="02000503000000000004" pitchFamily="2" charset="-78"/>
              </a:rPr>
              <a:t> پیدا ہوتا </a:t>
            </a:r>
            <a:r>
              <a:rPr lang="ar-SA" sz="5400" dirty="0">
                <a:effectLst/>
                <a:latin typeface="Jameel Noori Nastaleeq" panose="02000503000000000004" pitchFamily="2" charset="-78"/>
                <a:ea typeface="Times New Roman" panose="02020603050405020304" pitchFamily="18" charset="0"/>
                <a:cs typeface="Jameel Noori Nastaleeq" panose="02000503000000000004" pitchFamily="2" charset="-78"/>
              </a:rPr>
              <a:t>ہے</a:t>
            </a:r>
            <a:r>
              <a:rPr lang="ur-PK" sz="5400" dirty="0">
                <a:effectLst/>
                <a:latin typeface="Jameel Noori Nastaleeq" panose="02000503000000000004" pitchFamily="2" charset="-78"/>
                <a:ea typeface="Times New Roman" panose="02020603050405020304" pitchFamily="18" charset="0"/>
                <a:cs typeface="Jameel Noori Nastaleeq" panose="02000503000000000004" pitchFamily="2" charset="-78"/>
              </a:rPr>
              <a:t>؟</a:t>
            </a:r>
            <a:endParaRPr lang="en-US" sz="54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p>
            <a:pPr algn="r" rtl="1"/>
            <a:endParaRPr lang="en-PK" sz="54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p>
            <a:pPr algn="r" rtl="1"/>
            <a:r>
              <a:rPr lang="sd-Arab-PK" sz="2800" dirty="0">
                <a:effectLst/>
                <a:latin typeface="Times New Roman" panose="02020603050405020304" pitchFamily="18" charset="0"/>
                <a:ea typeface="Times New Roman" panose="02020603050405020304" pitchFamily="18" charset="0"/>
                <a:cs typeface="Jameel Noori Nastaleeq" panose="02000503000000000004" pitchFamily="2" charset="-78"/>
              </a:rPr>
              <a:t>فصل کی پیداوار کے کسی بھی مرحلے میں ہوسکتا ہے</a:t>
            </a:r>
            <a:endParaRPr lang="en-US" sz="2800" dirty="0">
              <a:latin typeface="Times New Roman" panose="02020603050405020304" pitchFamily="18" charset="0"/>
              <a:ea typeface="Times New Roman" panose="02020603050405020304" pitchFamily="18" charset="0"/>
            </a:endParaRPr>
          </a:p>
          <a:p>
            <a:pPr algn="r" rtl="1"/>
            <a:r>
              <a:rPr lang="ur-PK" sz="3200" dirty="0">
                <a:effectLst/>
                <a:latin typeface="Times New Roman" panose="02020603050405020304" pitchFamily="18" charset="0"/>
                <a:ea typeface="Times New Roman" panose="02020603050405020304" pitchFamily="18" charset="0"/>
                <a:cs typeface="Jameel Noori Nastaleeq" panose="02000503000000000004" pitchFamily="2" charset="-78"/>
              </a:rPr>
              <a:t>فیلڈ </a:t>
            </a:r>
            <a:r>
              <a:rPr lang="sd-Arab-PK" sz="3200" dirty="0">
                <a:effectLst/>
                <a:latin typeface="Times New Roman" panose="02020603050405020304" pitchFamily="18" charset="0"/>
                <a:ea typeface="Times New Roman" panose="02020603050405020304" pitchFamily="18" charset="0"/>
                <a:cs typeface="Jameel Noori Nastaleeq" panose="02000503000000000004" pitchFamily="2" charset="-78"/>
              </a:rPr>
              <a:t>میں رہتے ہوئے</a:t>
            </a:r>
            <a:r>
              <a:rPr lang="en-US" sz="3200" dirty="0">
                <a:effectLst/>
                <a:latin typeface="Times New Roman" panose="02020603050405020304" pitchFamily="18" charset="0"/>
                <a:ea typeface="Times New Roman" panose="02020603050405020304" pitchFamily="18" charset="0"/>
                <a:cs typeface="Jameel Noori Nastaleeq" panose="02000503000000000004" pitchFamily="2" charset="-78"/>
              </a:rPr>
              <a:t>  </a:t>
            </a:r>
            <a:endParaRPr lang="en-US" sz="3200" dirty="0">
              <a:latin typeface="Times New Roman" panose="02020603050405020304" pitchFamily="18" charset="0"/>
              <a:ea typeface="Times New Roman" panose="02020603050405020304" pitchFamily="18" charset="0"/>
            </a:endParaRPr>
          </a:p>
          <a:p>
            <a:pPr algn="r" rtl="1"/>
            <a:r>
              <a:rPr lang="ur-PK" sz="3200" dirty="0">
                <a:effectLst/>
                <a:latin typeface="Times New Roman" panose="02020603050405020304" pitchFamily="18" charset="0"/>
                <a:ea typeface="Times New Roman" panose="02020603050405020304" pitchFamily="18" charset="0"/>
                <a:cs typeface="Jameel Noori Nastaleeq" panose="02000503000000000004" pitchFamily="2" charset="-78"/>
              </a:rPr>
              <a:t>فصل کی کٹائی کے دوران </a:t>
            </a:r>
            <a:endParaRPr lang="en-US" sz="3200" dirty="0">
              <a:latin typeface="Times New Roman" panose="02020603050405020304" pitchFamily="18" charset="0"/>
              <a:ea typeface="Times New Roman" panose="02020603050405020304" pitchFamily="18" charset="0"/>
            </a:endParaRPr>
          </a:p>
          <a:p>
            <a:pPr algn="r" rtl="1"/>
            <a:r>
              <a:rPr lang="ur-PK" sz="3200" dirty="0">
                <a:effectLst/>
                <a:latin typeface="Times New Roman" panose="02020603050405020304" pitchFamily="18" charset="0"/>
                <a:ea typeface="Times New Roman" panose="02020603050405020304" pitchFamily="18" charset="0"/>
                <a:cs typeface="Jameel Noori Nastaleeq" panose="02000503000000000004" pitchFamily="2" charset="-78"/>
              </a:rPr>
              <a:t>سلیج یا اسٹوریج میں</a:t>
            </a:r>
            <a:endParaRPr lang="en-PK" sz="3200" dirty="0">
              <a:effectLst/>
              <a:latin typeface="Times New Roman" panose="02020603050405020304" pitchFamily="18" charset="0"/>
              <a:ea typeface="Times New Roman" panose="02020603050405020304" pitchFamily="18" charset="0"/>
            </a:endParaRPr>
          </a:p>
          <a:p>
            <a:pPr algn="r" rtl="1"/>
            <a:r>
              <a:rPr lang="ur-PK" sz="3200" dirty="0">
                <a:effectLst/>
                <a:latin typeface="Times New Roman" panose="02020603050405020304" pitchFamily="18" charset="0"/>
                <a:ea typeface="Times New Roman" panose="02020603050405020304" pitchFamily="18" charset="0"/>
                <a:cs typeface="Jameel Noori Nastaleeq" panose="02000503000000000004" pitchFamily="2" charset="-78"/>
              </a:rPr>
              <a:t>بیج مہینوں سے سالوں تک غیر فعال رہ سکتے ہیں، مثبت حالات کا انتظار کر تے ہیں۔</a:t>
            </a:r>
            <a:endParaRPr lang="en-PK" sz="3200" dirty="0">
              <a:effectLst/>
              <a:latin typeface="Times New Roman" panose="02020603050405020304" pitchFamily="18" charset="0"/>
              <a:ea typeface="Times New Roman" panose="02020603050405020304" pitchFamily="18" charset="0"/>
            </a:endParaRPr>
          </a:p>
        </p:txBody>
      </p:sp>
      <p:pic>
        <p:nvPicPr>
          <p:cNvPr id="2" name="Picture 2" descr="Arabic EHCS brochure-3 logo changed">
            <a:extLst>
              <a:ext uri="{FF2B5EF4-FFF2-40B4-BE49-F238E27FC236}">
                <a16:creationId xmlns:a16="http://schemas.microsoft.com/office/drawing/2014/main" id="{759E609B-A1BD-C203-6CA5-3516A7B7D4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5216" y="207431"/>
            <a:ext cx="1087404" cy="1062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197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EEA12-75E1-B8EE-825C-0F70B21E5ACA}"/>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3C1047FB-3325-DEE5-9DCE-9DF50FF0EAA3}"/>
              </a:ext>
            </a:extLst>
          </p:cNvPr>
          <p:cNvSpPr txBox="1"/>
          <p:nvPr/>
        </p:nvSpPr>
        <p:spPr>
          <a:xfrm>
            <a:off x="3370218" y="583003"/>
            <a:ext cx="6710959" cy="830997"/>
          </a:xfrm>
          <a:prstGeom prst="rect">
            <a:avLst/>
          </a:prstGeom>
          <a:noFill/>
        </p:spPr>
        <p:txBody>
          <a:bodyPr wrap="square" rtlCol="0">
            <a:spAutoFit/>
          </a:bodyPr>
          <a:lstStyle/>
          <a:p>
            <a:pPr algn="r" rtl="1"/>
            <a:r>
              <a:rPr lang="ur-PK" sz="4800" b="1" dirty="0">
                <a:effectLst/>
                <a:latin typeface="Times New Roman" panose="02020603050405020304" pitchFamily="18" charset="0"/>
                <a:ea typeface="Times New Roman" panose="02020603050405020304" pitchFamily="18" charset="0"/>
                <a:cs typeface="Jameel Noori Nastaleeq" panose="02000503000000000004" pitchFamily="2" charset="-78"/>
              </a:rPr>
              <a:t>افلاٹوکسن کے </a:t>
            </a:r>
            <a:r>
              <a:rPr lang="ur-PK" sz="4800" b="1" dirty="0">
                <a:latin typeface="Times New Roman" panose="02020603050405020304" pitchFamily="18" charset="0"/>
                <a:ea typeface="Times New Roman" panose="02020603050405020304" pitchFamily="18" charset="0"/>
                <a:cs typeface="Jameel Noori Nastaleeq" panose="02000503000000000004" pitchFamily="2" charset="-78"/>
              </a:rPr>
              <a:t>پیدا ہونے میں معاون اہم عوامل</a:t>
            </a:r>
            <a:endParaRPr lang="en-PK" sz="4800" b="1" dirty="0">
              <a:effectLst/>
              <a:latin typeface="Times New Roman" panose="02020603050405020304" pitchFamily="18" charset="0"/>
              <a:ea typeface="Times New Roman" panose="02020603050405020304" pitchFamily="18" charset="0"/>
            </a:endParaRPr>
          </a:p>
        </p:txBody>
      </p:sp>
      <p:sp>
        <p:nvSpPr>
          <p:cNvPr id="23" name="TextBox 22">
            <a:extLst>
              <a:ext uri="{FF2B5EF4-FFF2-40B4-BE49-F238E27FC236}">
                <a16:creationId xmlns:a16="http://schemas.microsoft.com/office/drawing/2014/main" id="{4DE3B664-C49D-6A34-E69E-7A7111E38B3A}"/>
              </a:ext>
            </a:extLst>
          </p:cNvPr>
          <p:cNvSpPr txBox="1"/>
          <p:nvPr/>
        </p:nvSpPr>
        <p:spPr>
          <a:xfrm>
            <a:off x="6114302" y="2756561"/>
            <a:ext cx="4850914" cy="2862322"/>
          </a:xfrm>
          <a:prstGeom prst="rect">
            <a:avLst/>
          </a:prstGeom>
          <a:noFill/>
        </p:spPr>
        <p:txBody>
          <a:bodyPr wrap="square" rtlCol="0">
            <a:spAutoFit/>
          </a:bodyPr>
          <a:lstStyle/>
          <a:p>
            <a:pPr lvl="1" algn="just" rtl="1"/>
            <a:r>
              <a:rPr lang="en-US" sz="3600" dirty="0">
                <a:effectLst/>
                <a:latin typeface="Jameel Noori Nastaleeq" panose="02000503000000000004" pitchFamily="2" charset="-78"/>
                <a:ea typeface="Times New Roman" panose="02020603050405020304" pitchFamily="18" charset="0"/>
                <a:cs typeface="Jameel Noori Nastaleeq" panose="02000503000000000004" pitchFamily="2" charset="-78"/>
              </a:rPr>
              <a:t>*</a:t>
            </a:r>
            <a:r>
              <a:rPr lang="ur-PK" sz="3600" dirty="0">
                <a:effectLst/>
                <a:latin typeface="Jameel Noori Nastaleeq" panose="02000503000000000004" pitchFamily="2" charset="-78"/>
                <a:ea typeface="Times New Roman" panose="02020603050405020304" pitchFamily="18" charset="0"/>
                <a:cs typeface="Jameel Noori Nastaleeq" panose="02000503000000000004" pitchFamily="2" charset="-78"/>
              </a:rPr>
              <a:t>زیادہ درجہ حرارت</a:t>
            </a:r>
            <a:endParaRPr lang="en-US" sz="36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p>
            <a:pPr lvl="1" algn="just" rtl="1"/>
            <a:endParaRPr lang="en-PK" sz="36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p>
            <a:pPr lvl="1" algn="just" rtl="1"/>
            <a:r>
              <a:rPr lang="en-US" sz="3600" dirty="0">
                <a:effectLst/>
                <a:latin typeface="Jameel Noori Nastaleeq" panose="02000503000000000004" pitchFamily="2" charset="-78"/>
                <a:ea typeface="Times New Roman" panose="02020603050405020304" pitchFamily="18" charset="0"/>
                <a:cs typeface="Jameel Noori Nastaleeq" panose="02000503000000000004" pitchFamily="2" charset="-78"/>
              </a:rPr>
              <a:t>*</a:t>
            </a:r>
            <a:r>
              <a:rPr lang="ur-PK" sz="3600" dirty="0">
                <a:effectLst/>
                <a:latin typeface="Jameel Noori Nastaleeq" panose="02000503000000000004" pitchFamily="2" charset="-78"/>
                <a:ea typeface="Times New Roman" panose="02020603050405020304" pitchFamily="18" charset="0"/>
                <a:cs typeface="Jameel Noori Nastaleeq" panose="02000503000000000004" pitchFamily="2" charset="-78"/>
              </a:rPr>
              <a:t> زیادہ نمی</a:t>
            </a:r>
            <a:endParaRPr lang="en-US" sz="36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p>
            <a:pPr lvl="1" algn="just" rtl="1"/>
            <a:endParaRPr lang="en-PK" sz="36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p>
            <a:pPr lvl="1" algn="just" rtl="1"/>
            <a:r>
              <a:rPr lang="en-US" sz="3600" dirty="0">
                <a:effectLst/>
                <a:latin typeface="Jameel Noori Nastaleeq" panose="02000503000000000004" pitchFamily="2" charset="-78"/>
                <a:ea typeface="Times New Roman" panose="02020603050405020304" pitchFamily="18" charset="0"/>
                <a:cs typeface="Jameel Noori Nastaleeq" panose="02000503000000000004" pitchFamily="2" charset="-78"/>
              </a:rPr>
              <a:t>*</a:t>
            </a:r>
            <a:r>
              <a:rPr lang="ur-PK" sz="3600" dirty="0">
                <a:effectLst/>
                <a:latin typeface="Jameel Noori Nastaleeq" panose="02000503000000000004" pitchFamily="2" charset="-78"/>
                <a:ea typeface="Times New Roman" panose="02020603050405020304" pitchFamily="18" charset="0"/>
                <a:cs typeface="Jameel Noori Nastaleeq" panose="02000503000000000004" pitchFamily="2" charset="-78"/>
              </a:rPr>
              <a:t> زیادہ نمی کی مقدار</a:t>
            </a:r>
            <a:endParaRPr lang="en-PK" sz="36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p:txBody>
      </p:sp>
      <p:pic>
        <p:nvPicPr>
          <p:cNvPr id="4" name="Picture 2" descr="Arabic EHCS brochure-3 logo changed">
            <a:extLst>
              <a:ext uri="{FF2B5EF4-FFF2-40B4-BE49-F238E27FC236}">
                <a16:creationId xmlns:a16="http://schemas.microsoft.com/office/drawing/2014/main" id="{1DC60C61-1D8F-7374-160A-A8340FD4A7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5216" y="207431"/>
            <a:ext cx="1087404" cy="1062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325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A5ACF20-C9AB-0D6D-BDA8-2A276A56340F}"/>
              </a:ext>
            </a:extLst>
          </p:cNvPr>
          <p:cNvSpPr txBox="1"/>
          <p:nvPr/>
        </p:nvSpPr>
        <p:spPr>
          <a:xfrm>
            <a:off x="1815737" y="439310"/>
            <a:ext cx="8587776" cy="830997"/>
          </a:xfrm>
          <a:prstGeom prst="rect">
            <a:avLst/>
          </a:prstGeom>
          <a:noFill/>
        </p:spPr>
        <p:txBody>
          <a:bodyPr wrap="square" rtlCol="0">
            <a:spAutoFit/>
          </a:bodyPr>
          <a:lstStyle/>
          <a:p>
            <a:pPr algn="r"/>
            <a:r>
              <a:rPr lang="ur-PK" sz="4800" b="1" dirty="0">
                <a:effectLst/>
                <a:latin typeface="Times New Roman" panose="02020603050405020304" pitchFamily="18" charset="0"/>
                <a:ea typeface="Times New Roman" panose="02020603050405020304" pitchFamily="18" charset="0"/>
                <a:cs typeface="Jameel Noori Nastaleeq" panose="02000503000000000004" pitchFamily="2" charset="-78"/>
              </a:rPr>
              <a:t>وہ حالات جو پھپھوندی کی نشوونما کو متاثر کرتے ہیں</a:t>
            </a:r>
            <a:endParaRPr lang="en-PK" sz="4800" b="1" dirty="0">
              <a:effectLst/>
              <a:latin typeface="Times New Roman" panose="02020603050405020304" pitchFamily="18" charset="0"/>
              <a:ea typeface="Times New Roman" panose="02020603050405020304" pitchFamily="18" charset="0"/>
            </a:endParaRPr>
          </a:p>
        </p:txBody>
      </p:sp>
      <p:sp>
        <p:nvSpPr>
          <p:cNvPr id="23" name="TextBox 22">
            <a:extLst>
              <a:ext uri="{FF2B5EF4-FFF2-40B4-BE49-F238E27FC236}">
                <a16:creationId xmlns:a16="http://schemas.microsoft.com/office/drawing/2014/main" id="{2972EFB1-314F-05AF-9906-9500E5A31BD5}"/>
              </a:ext>
            </a:extLst>
          </p:cNvPr>
          <p:cNvSpPr txBox="1"/>
          <p:nvPr/>
        </p:nvSpPr>
        <p:spPr>
          <a:xfrm>
            <a:off x="1051560" y="2583108"/>
            <a:ext cx="8484906" cy="3539430"/>
          </a:xfrm>
          <a:prstGeom prst="rect">
            <a:avLst/>
          </a:prstGeom>
          <a:noFill/>
        </p:spPr>
        <p:txBody>
          <a:bodyPr wrap="square" rtlCol="0">
            <a:spAutoFit/>
          </a:bodyPr>
          <a:lstStyle/>
          <a:p>
            <a:pPr marL="457200" indent="-457200" algn="r" rtl="1">
              <a:buFont typeface="Arial" panose="020B0604020202020204" pitchFamily="34" charset="0"/>
              <a:buChar char="•"/>
            </a:pPr>
            <a:r>
              <a:rPr lang="ur-PK" sz="3200" dirty="0">
                <a:effectLst/>
                <a:latin typeface="Times New Roman" panose="02020603050405020304" pitchFamily="18" charset="0"/>
                <a:ea typeface="Times New Roman" panose="02020603050405020304" pitchFamily="18" charset="0"/>
                <a:cs typeface="Jameel Noori Nastaleeq" panose="02000503000000000004" pitchFamily="2" charset="-78"/>
              </a:rPr>
              <a:t>نمی کا تناسب 70 فیصد سے زیادہ</a:t>
            </a:r>
            <a:endParaRPr lang="en-US" sz="3200" dirty="0">
              <a:effectLst/>
              <a:latin typeface="Times New Roman" panose="02020603050405020304" pitchFamily="18" charset="0"/>
              <a:ea typeface="Times New Roman" panose="02020603050405020304" pitchFamily="18" charset="0"/>
              <a:cs typeface="Jameel Noori Nastaleeq" panose="02000503000000000004" pitchFamily="2" charset="-78"/>
            </a:endParaRPr>
          </a:p>
          <a:p>
            <a:pPr algn="r" rtl="1"/>
            <a:r>
              <a:rPr lang="ur-PK" sz="3200" dirty="0">
                <a:effectLst/>
                <a:latin typeface="Times New Roman" panose="02020603050405020304" pitchFamily="18" charset="0"/>
                <a:ea typeface="Times New Roman" panose="02020603050405020304" pitchFamily="18" charset="0"/>
                <a:cs typeface="Jameel Noori Nastaleeq" panose="02000503000000000004" pitchFamily="2" charset="-78"/>
              </a:rPr>
              <a:t>  </a:t>
            </a:r>
            <a:endParaRPr lang="en-PK" sz="3200" dirty="0">
              <a:effectLst/>
              <a:latin typeface="Times New Roman" panose="02020603050405020304" pitchFamily="18" charset="0"/>
              <a:ea typeface="Times New Roman" panose="02020603050405020304" pitchFamily="18" charset="0"/>
            </a:endParaRPr>
          </a:p>
          <a:p>
            <a:pPr marL="457200" indent="-457200" algn="r" rtl="1">
              <a:buFont typeface="Arial" panose="020B0604020202020204" pitchFamily="34" charset="0"/>
              <a:buChar char="•"/>
            </a:pPr>
            <a:r>
              <a:rPr lang="ur-PK" sz="3200" dirty="0">
                <a:effectLst/>
                <a:latin typeface="Times New Roman" panose="02020603050405020304" pitchFamily="18" charset="0"/>
                <a:ea typeface="Times New Roman" panose="02020603050405020304" pitchFamily="18" charset="0"/>
                <a:cs typeface="Jameel Noori Nastaleeq" panose="02000503000000000004" pitchFamily="2" charset="-78"/>
              </a:rPr>
              <a:t>درجہ حرارت 30 ڈگری سینٹی گریڈ سے زیادہ</a:t>
            </a:r>
            <a:endParaRPr lang="en-US" sz="3200" dirty="0">
              <a:effectLst/>
              <a:latin typeface="Times New Roman" panose="02020603050405020304" pitchFamily="18" charset="0"/>
              <a:ea typeface="Times New Roman" panose="02020603050405020304" pitchFamily="18" charset="0"/>
              <a:cs typeface="Jameel Noori Nastaleeq" panose="02000503000000000004" pitchFamily="2" charset="-78"/>
            </a:endParaRPr>
          </a:p>
          <a:p>
            <a:pPr algn="r" rtl="1"/>
            <a:r>
              <a:rPr lang="ur-PK" sz="3200" dirty="0">
                <a:effectLst/>
                <a:latin typeface="Times New Roman" panose="02020603050405020304" pitchFamily="18" charset="0"/>
                <a:ea typeface="Times New Roman" panose="02020603050405020304" pitchFamily="18" charset="0"/>
                <a:cs typeface="Jameel Noori Nastaleeq" panose="02000503000000000004" pitchFamily="2" charset="-78"/>
              </a:rPr>
              <a:t> </a:t>
            </a:r>
            <a:endParaRPr lang="en-PK" sz="3200" dirty="0">
              <a:effectLst/>
              <a:latin typeface="Times New Roman" panose="02020603050405020304" pitchFamily="18" charset="0"/>
              <a:ea typeface="Times New Roman" panose="02020603050405020304" pitchFamily="18" charset="0"/>
            </a:endParaRPr>
          </a:p>
          <a:p>
            <a:pPr marL="457200" indent="-457200" algn="r" rtl="1">
              <a:buFont typeface="Arial" panose="020B0604020202020204" pitchFamily="34" charset="0"/>
              <a:buChar char="•"/>
            </a:pPr>
            <a:r>
              <a:rPr lang="en-US" sz="3200" dirty="0">
                <a:effectLst/>
                <a:latin typeface="Jameel Noori Nastaleeq" panose="02000503000000000004" pitchFamily="2" charset="-78"/>
                <a:ea typeface="Times New Roman" panose="02020603050405020304" pitchFamily="18" charset="0"/>
              </a:rPr>
              <a:t> </a:t>
            </a:r>
            <a:r>
              <a:rPr lang="ur-PK" sz="3200" dirty="0">
                <a:effectLst/>
                <a:latin typeface="Times New Roman" panose="02020603050405020304" pitchFamily="18" charset="0"/>
                <a:ea typeface="Times New Roman" panose="02020603050405020304" pitchFamily="18" charset="0"/>
                <a:cs typeface="Jameel Noori Nastaleeq" panose="02000503000000000004" pitchFamily="2" charset="-78"/>
              </a:rPr>
              <a:t>خشک سالی، سیلاب یا کیڑوں کاپودوں پر دباؤ</a:t>
            </a:r>
            <a:endParaRPr lang="en-US" sz="3200" dirty="0">
              <a:effectLst/>
              <a:latin typeface="Times New Roman" panose="02020603050405020304" pitchFamily="18" charset="0"/>
              <a:ea typeface="Times New Roman" panose="02020603050405020304" pitchFamily="18" charset="0"/>
              <a:cs typeface="Jameel Noori Nastaleeq" panose="02000503000000000004" pitchFamily="2" charset="-78"/>
            </a:endParaRPr>
          </a:p>
          <a:p>
            <a:pPr algn="r" rtl="1"/>
            <a:endParaRPr lang="en-PK" sz="3200" dirty="0">
              <a:effectLst/>
              <a:latin typeface="Times New Roman" panose="02020603050405020304" pitchFamily="18" charset="0"/>
              <a:ea typeface="Times New Roman" panose="02020603050405020304" pitchFamily="18" charset="0"/>
            </a:endParaRPr>
          </a:p>
          <a:p>
            <a:pPr marL="457200" indent="-457200" algn="r" rtl="1">
              <a:buFont typeface="Arial" panose="020B0604020202020204" pitchFamily="34" charset="0"/>
              <a:buChar char="•"/>
            </a:pPr>
            <a:r>
              <a:rPr lang="en-US" sz="3200" dirty="0">
                <a:effectLst/>
                <a:latin typeface="Jameel Noori Nastaleeq" panose="02000503000000000004" pitchFamily="2" charset="-78"/>
                <a:ea typeface="Times New Roman" panose="02020603050405020304" pitchFamily="18" charset="0"/>
              </a:rPr>
              <a:t> </a:t>
            </a:r>
            <a:r>
              <a:rPr lang="ur-PK" sz="3200" dirty="0">
                <a:effectLst/>
                <a:latin typeface="Times New Roman" panose="02020603050405020304" pitchFamily="18" charset="0"/>
                <a:ea typeface="Times New Roman" panose="02020603050405020304" pitchFamily="18" charset="0"/>
                <a:cs typeface="Jameel Noori Nastaleeq" panose="02000503000000000004" pitchFamily="2" charset="-78"/>
              </a:rPr>
              <a:t>فصل کی نمی کی زیادہ مقدار (20 فیصد یا اس سے زیادہ)</a:t>
            </a:r>
            <a:endParaRPr lang="en-PK" sz="3200" dirty="0">
              <a:effectLst/>
              <a:latin typeface="Times New Roman" panose="02020603050405020304" pitchFamily="18" charset="0"/>
              <a:ea typeface="Times New Roman" panose="02020603050405020304" pitchFamily="18" charset="0"/>
            </a:endParaRPr>
          </a:p>
        </p:txBody>
      </p:sp>
      <p:pic>
        <p:nvPicPr>
          <p:cNvPr id="2" name="Picture 2" descr="Arabic EHCS brochure-3 logo changed">
            <a:extLst>
              <a:ext uri="{FF2B5EF4-FFF2-40B4-BE49-F238E27FC236}">
                <a16:creationId xmlns:a16="http://schemas.microsoft.com/office/drawing/2014/main" id="{795EEC84-9248-21E6-947B-7D39A7DB44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5216" y="207431"/>
            <a:ext cx="1087404" cy="1062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954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A5ACF20-C9AB-0D6D-BDA8-2A276A56340F}"/>
              </a:ext>
            </a:extLst>
          </p:cNvPr>
          <p:cNvSpPr txBox="1"/>
          <p:nvPr/>
        </p:nvSpPr>
        <p:spPr>
          <a:xfrm>
            <a:off x="1641447" y="514508"/>
            <a:ext cx="7619768" cy="830997"/>
          </a:xfrm>
          <a:prstGeom prst="rect">
            <a:avLst/>
          </a:prstGeom>
          <a:noFill/>
        </p:spPr>
        <p:txBody>
          <a:bodyPr wrap="square" rtlCol="0">
            <a:spAutoFit/>
          </a:bodyPr>
          <a:lstStyle/>
          <a:p>
            <a:pPr algn="r"/>
            <a:r>
              <a:rPr lang="ur-PK" sz="4800" b="1" dirty="0">
                <a:latin typeface="Times New Roman" panose="02020603050405020304" pitchFamily="18" charset="0"/>
                <a:ea typeface="Times New Roman" panose="02020603050405020304" pitchFamily="18" charset="0"/>
                <a:cs typeface="Jameel Noori Nastaleeq" panose="02000503000000000004" pitchFamily="2" charset="-78"/>
              </a:rPr>
              <a:t>افلاٹوکسن </a:t>
            </a:r>
            <a:r>
              <a:rPr lang="ur-PK" sz="4800" b="1" dirty="0">
                <a:effectLst/>
                <a:latin typeface="Times New Roman" panose="02020603050405020304" pitchFamily="18" charset="0"/>
                <a:ea typeface="Times New Roman" panose="02020603050405020304" pitchFamily="18" charset="0"/>
                <a:cs typeface="Jameel Noori Nastaleeq" panose="02000503000000000004" pitchFamily="2" charset="-78"/>
              </a:rPr>
              <a:t>کے انتظام کی کلید</a:t>
            </a:r>
            <a:r>
              <a:rPr lang="x-none" sz="4800" b="1" dirty="0">
                <a:solidFill>
                  <a:srgbClr val="766F54"/>
                </a:solidFill>
                <a:latin typeface="+mj-lt"/>
              </a:rPr>
              <a:t> </a:t>
            </a:r>
          </a:p>
        </p:txBody>
      </p:sp>
      <p:sp>
        <p:nvSpPr>
          <p:cNvPr id="23" name="TextBox 22">
            <a:extLst>
              <a:ext uri="{FF2B5EF4-FFF2-40B4-BE49-F238E27FC236}">
                <a16:creationId xmlns:a16="http://schemas.microsoft.com/office/drawing/2014/main" id="{2972EFB1-314F-05AF-9906-9500E5A31BD5}"/>
              </a:ext>
            </a:extLst>
          </p:cNvPr>
          <p:cNvSpPr txBox="1"/>
          <p:nvPr/>
        </p:nvSpPr>
        <p:spPr>
          <a:xfrm>
            <a:off x="670945" y="1511400"/>
            <a:ext cx="10294271" cy="4832092"/>
          </a:xfrm>
          <a:prstGeom prst="rect">
            <a:avLst/>
          </a:prstGeom>
          <a:noFill/>
        </p:spPr>
        <p:txBody>
          <a:bodyPr wrap="square" rtlCol="0">
            <a:spAutoFit/>
          </a:bodyPr>
          <a:lstStyle/>
          <a:p>
            <a:pPr marL="285750" indent="-285750" algn="r" rtl="1">
              <a:buFont typeface="Arial" panose="020B0604020202020204" pitchFamily="34" charset="0"/>
              <a:buChar char="•"/>
            </a:pPr>
            <a:r>
              <a:rPr lang="ur-PK" sz="2800" dirty="0">
                <a:effectLst/>
                <a:latin typeface="Times New Roman" panose="02020603050405020304" pitchFamily="18" charset="0"/>
                <a:ea typeface="Times New Roman" panose="02020603050405020304" pitchFamily="18" charset="0"/>
                <a:cs typeface="Jameel Noori Nastaleeq" panose="02000503000000000004" pitchFamily="2" charset="-78"/>
              </a:rPr>
              <a:t>پختہ فصل کی کٹائی۔</a:t>
            </a:r>
            <a:endParaRPr lang="en-US" sz="2800" dirty="0">
              <a:effectLst/>
              <a:latin typeface="Times New Roman" panose="02020603050405020304" pitchFamily="18" charset="0"/>
              <a:ea typeface="Times New Roman" panose="02020603050405020304" pitchFamily="18" charset="0"/>
              <a:cs typeface="Jameel Noori Nastaleeq" panose="02000503000000000004" pitchFamily="2" charset="-78"/>
            </a:endParaRPr>
          </a:p>
          <a:p>
            <a:pPr marL="285750" indent="-285750" algn="r" rtl="1">
              <a:buFont typeface="Arial" panose="020B0604020202020204" pitchFamily="34" charset="0"/>
              <a:buChar char="•"/>
            </a:pPr>
            <a:endParaRPr lang="en-US" sz="2800" dirty="0">
              <a:latin typeface="Times New Roman" panose="02020603050405020304" pitchFamily="18" charset="0"/>
              <a:ea typeface="Times New Roman" panose="02020603050405020304" pitchFamily="18" charset="0"/>
              <a:cs typeface="Jameel Noori Nastaleeq" panose="02000503000000000004" pitchFamily="2" charset="-78"/>
            </a:endParaRPr>
          </a:p>
          <a:p>
            <a:pPr marL="285750" indent="-285750" algn="r" rtl="1">
              <a:buFont typeface="Arial" panose="020B0604020202020204" pitchFamily="34" charset="0"/>
              <a:buChar char="•"/>
            </a:pPr>
            <a:r>
              <a:rPr lang="ur-PK" sz="2800" dirty="0">
                <a:effectLst/>
                <a:latin typeface="Times New Roman" panose="02020603050405020304" pitchFamily="18" charset="0"/>
                <a:ea typeface="Times New Roman" panose="02020603050405020304" pitchFamily="18" charset="0"/>
                <a:cs typeface="Jameel Noori Nastaleeq" panose="02000503000000000004" pitchFamily="2" charset="-78"/>
              </a:rPr>
              <a:t>فصل کی کٹائی کے بعد فوراً  گہائی /تھریشنگ۔</a:t>
            </a:r>
            <a:endParaRPr lang="en-US" sz="2800" dirty="0">
              <a:effectLst/>
              <a:latin typeface="Times New Roman" panose="02020603050405020304" pitchFamily="18" charset="0"/>
              <a:ea typeface="Times New Roman" panose="02020603050405020304" pitchFamily="18" charset="0"/>
              <a:cs typeface="Jameel Noori Nastaleeq" panose="02000503000000000004" pitchFamily="2" charset="-78"/>
            </a:endParaRPr>
          </a:p>
          <a:p>
            <a:pPr algn="r" rtl="1"/>
            <a:endParaRPr lang="en-PK" sz="2800" dirty="0">
              <a:effectLst/>
              <a:latin typeface="Times New Roman" panose="02020603050405020304" pitchFamily="18" charset="0"/>
              <a:ea typeface="Times New Roman" panose="02020603050405020304" pitchFamily="18" charset="0"/>
            </a:endParaRPr>
          </a:p>
          <a:p>
            <a:pPr marL="285750" indent="-285750" algn="r" rtl="1">
              <a:buFont typeface="Arial" panose="020B0604020202020204" pitchFamily="34" charset="0"/>
              <a:buChar char="•"/>
            </a:pPr>
            <a:r>
              <a:rPr lang="ur-PK" sz="2800" dirty="0">
                <a:effectLst/>
                <a:latin typeface="Times New Roman" panose="02020603050405020304" pitchFamily="18" charset="0"/>
                <a:ea typeface="Times New Roman" panose="02020603050405020304" pitchFamily="18" charset="0"/>
                <a:cs typeface="Jameel Noori Nastaleeq" panose="02000503000000000004" pitchFamily="2" charset="-78"/>
              </a:rPr>
              <a:t>فصل کی کٹائی کے بعد فوری اور مناسب خشک کرنا۔</a:t>
            </a:r>
            <a:endParaRPr lang="en-US" sz="2800" dirty="0">
              <a:effectLst/>
              <a:latin typeface="Times New Roman" panose="02020603050405020304" pitchFamily="18" charset="0"/>
              <a:ea typeface="Times New Roman" panose="02020603050405020304" pitchFamily="18" charset="0"/>
              <a:cs typeface="Jameel Noori Nastaleeq" panose="02000503000000000004" pitchFamily="2" charset="-78"/>
            </a:endParaRPr>
          </a:p>
          <a:p>
            <a:pPr marL="285750" indent="-285750" algn="r" rtl="1">
              <a:buFont typeface="Arial" panose="020B0604020202020204" pitchFamily="34" charset="0"/>
              <a:buChar char="•"/>
            </a:pPr>
            <a:endParaRPr lang="en-PK" sz="2800" dirty="0">
              <a:effectLst/>
              <a:latin typeface="Times New Roman" panose="02020603050405020304" pitchFamily="18" charset="0"/>
              <a:ea typeface="Times New Roman" panose="02020603050405020304" pitchFamily="18" charset="0"/>
            </a:endParaRPr>
          </a:p>
          <a:p>
            <a:pPr marL="285750" indent="-285750" algn="r" rtl="1">
              <a:buFont typeface="Arial" panose="020B0604020202020204" pitchFamily="34" charset="0"/>
              <a:buChar char="•"/>
            </a:pPr>
            <a:r>
              <a:rPr lang="ur-PK" sz="2800" dirty="0">
                <a:effectLst/>
                <a:latin typeface="Times New Roman" panose="02020603050405020304" pitchFamily="18" charset="0"/>
                <a:ea typeface="Times New Roman" panose="02020603050405020304" pitchFamily="18" charset="0"/>
                <a:cs typeface="Jameel Noori Nastaleeq" panose="02000503000000000004" pitchFamily="2" charset="-78"/>
              </a:rPr>
              <a:t>بیگ میں بند کرنے سے پہلے خشک ہونے کے فورا بعد ٹھنڈا کرنا۔</a:t>
            </a:r>
            <a:endParaRPr lang="en-US" sz="2800" dirty="0">
              <a:effectLst/>
              <a:latin typeface="Times New Roman" panose="02020603050405020304" pitchFamily="18" charset="0"/>
              <a:ea typeface="Times New Roman" panose="02020603050405020304" pitchFamily="18" charset="0"/>
              <a:cs typeface="Jameel Noori Nastaleeq" panose="02000503000000000004" pitchFamily="2" charset="-78"/>
            </a:endParaRPr>
          </a:p>
          <a:p>
            <a:pPr marL="285750" indent="-285750" algn="r" rtl="1">
              <a:buFont typeface="Arial" panose="020B0604020202020204" pitchFamily="34" charset="0"/>
              <a:buChar char="•"/>
            </a:pPr>
            <a:endParaRPr lang="en-PK" sz="2800" dirty="0">
              <a:effectLst/>
              <a:latin typeface="Times New Roman" panose="02020603050405020304" pitchFamily="18" charset="0"/>
              <a:ea typeface="Times New Roman" panose="02020603050405020304" pitchFamily="18" charset="0"/>
            </a:endParaRPr>
          </a:p>
          <a:p>
            <a:pPr marL="285750" indent="-285750" algn="r" rtl="1">
              <a:buFont typeface="Arial" panose="020B0604020202020204" pitchFamily="34" charset="0"/>
              <a:buChar char="•"/>
            </a:pPr>
            <a:r>
              <a:rPr lang="ur-PK" sz="2800" dirty="0">
                <a:effectLst/>
                <a:latin typeface="Times New Roman" panose="02020603050405020304" pitchFamily="18" charset="0"/>
                <a:ea typeface="Times New Roman" panose="02020603050405020304" pitchFamily="18" charset="0"/>
                <a:cs typeface="Jameel Noori Nastaleeq" panose="02000503000000000004" pitchFamily="2" charset="-78"/>
              </a:rPr>
              <a:t>اچھی طرح سے ہوادار اور صاف اسٹوروں میں اسٹوریج کرنا۔</a:t>
            </a:r>
            <a:endParaRPr lang="en-US" sz="2800" dirty="0">
              <a:effectLst/>
              <a:latin typeface="Times New Roman" panose="02020603050405020304" pitchFamily="18" charset="0"/>
              <a:ea typeface="Times New Roman" panose="02020603050405020304" pitchFamily="18" charset="0"/>
              <a:cs typeface="Jameel Noori Nastaleeq" panose="02000503000000000004" pitchFamily="2" charset="-78"/>
            </a:endParaRPr>
          </a:p>
          <a:p>
            <a:pPr marL="285750" indent="-285750" algn="r" rtl="1">
              <a:buFont typeface="Arial" panose="020B0604020202020204" pitchFamily="34" charset="0"/>
              <a:buChar char="•"/>
            </a:pPr>
            <a:endParaRPr lang="en-PK" sz="2800" dirty="0">
              <a:effectLst/>
              <a:latin typeface="Times New Roman" panose="02020603050405020304" pitchFamily="18" charset="0"/>
              <a:ea typeface="Times New Roman" panose="02020603050405020304" pitchFamily="18" charset="0"/>
            </a:endParaRPr>
          </a:p>
          <a:p>
            <a:pPr marL="285750" indent="-285750" algn="r" rtl="1">
              <a:buFont typeface="Arial" panose="020B0604020202020204" pitchFamily="34" charset="0"/>
              <a:buChar char="•"/>
            </a:pPr>
            <a:r>
              <a:rPr lang="ur-PK" sz="2800" dirty="0">
                <a:effectLst/>
                <a:latin typeface="Times New Roman" panose="02020603050405020304" pitchFamily="18" charset="0"/>
                <a:ea typeface="Times New Roman" panose="02020603050405020304" pitchFamily="18" charset="0"/>
                <a:cs typeface="Jameel Noori Nastaleeq" panose="02000503000000000004" pitchFamily="2" charset="-78"/>
              </a:rPr>
              <a:t>سائلو اسٹوریج کی صورت میں مناسب وقفے وقفے سے ہوا دینا</a:t>
            </a:r>
            <a:endParaRPr lang="en-US" sz="2800" dirty="0">
              <a:effectLst/>
              <a:latin typeface="Times New Roman" panose="02020603050405020304" pitchFamily="18" charset="0"/>
              <a:ea typeface="Times New Roman" panose="02020603050405020304" pitchFamily="18" charset="0"/>
              <a:cs typeface="Jameel Noori Nastaleeq" panose="02000503000000000004" pitchFamily="2" charset="-78"/>
            </a:endParaRPr>
          </a:p>
        </p:txBody>
      </p:sp>
      <p:pic>
        <p:nvPicPr>
          <p:cNvPr id="4" name="Picture 2" descr="Arabic EHCS brochure-3 logo chang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5216" y="207431"/>
            <a:ext cx="1087404" cy="1062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101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rabic EHCS brochure-3 logo chang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5216" y="207431"/>
            <a:ext cx="1087404" cy="10628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12D5F57-ACA6-8905-1B73-A5407793D6A6}"/>
              </a:ext>
            </a:extLst>
          </p:cNvPr>
          <p:cNvSpPr txBox="1"/>
          <p:nvPr/>
        </p:nvSpPr>
        <p:spPr>
          <a:xfrm>
            <a:off x="2526243" y="439310"/>
            <a:ext cx="4908972" cy="830997"/>
          </a:xfrm>
          <a:prstGeom prst="rect">
            <a:avLst/>
          </a:prstGeom>
          <a:noFill/>
        </p:spPr>
        <p:txBody>
          <a:bodyPr wrap="square">
            <a:spAutoFit/>
          </a:bodyPr>
          <a:lstStyle/>
          <a:p>
            <a:pPr algn="r" rtl="1"/>
            <a:r>
              <a:rPr lang="ur-PK" sz="4800" b="1" dirty="0">
                <a:effectLst/>
                <a:latin typeface="Times New Roman" panose="02020603050405020304" pitchFamily="18" charset="0"/>
                <a:ea typeface="Times New Roman" panose="02020603050405020304" pitchFamily="18" charset="0"/>
                <a:cs typeface="Jameel Noori Nastaleeq" panose="02000503000000000004" pitchFamily="2" charset="-78"/>
              </a:rPr>
              <a:t>فارم کی سطح</a:t>
            </a:r>
            <a:endParaRPr lang="en-PK" sz="32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11120938-DFC0-323D-68C8-D0F5B3898B69}"/>
              </a:ext>
            </a:extLst>
          </p:cNvPr>
          <p:cNvSpPr txBox="1"/>
          <p:nvPr/>
        </p:nvSpPr>
        <p:spPr>
          <a:xfrm>
            <a:off x="120017" y="1270307"/>
            <a:ext cx="10845200" cy="5570756"/>
          </a:xfrm>
          <a:prstGeom prst="rect">
            <a:avLst/>
          </a:prstGeom>
          <a:noFill/>
        </p:spPr>
        <p:txBody>
          <a:bodyPr wrap="square">
            <a:spAutoFit/>
          </a:bodyPr>
          <a:lstStyle/>
          <a:p>
            <a:pPr marL="914400" lvl="1" indent="-457200" algn="r" rtl="1">
              <a:lnSpc>
                <a:spcPct val="150000"/>
              </a:lnSpc>
              <a:buFont typeface="Arial" panose="020B0604020202020204" pitchFamily="34" charset="0"/>
              <a:buChar char="•"/>
            </a:pPr>
            <a:r>
              <a:rPr lang="ur-PK" sz="2800" dirty="0">
                <a:effectLst/>
                <a:latin typeface="Jameel Noori Nastaleeq" panose="02000503000000000004" pitchFamily="2" charset="-78"/>
                <a:ea typeface="Times New Roman" panose="02020603050405020304" pitchFamily="18" charset="0"/>
                <a:cs typeface="Jameel Noori Nastaleeq" panose="02000503000000000004" pitchFamily="2" charset="-78"/>
              </a:rPr>
              <a:t>بیماری سے پاک اور صحت مند بیج کا استعمال</a:t>
            </a:r>
            <a:endParaRPr lang="en-PK" sz="28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p>
            <a:pPr marL="914400" lvl="1" indent="-457200" algn="r" rtl="1">
              <a:lnSpc>
                <a:spcPct val="150000"/>
              </a:lnSpc>
              <a:buFont typeface="Arial" panose="020B0604020202020204" pitchFamily="34" charset="0"/>
              <a:buChar char="•"/>
            </a:pPr>
            <a:r>
              <a:rPr lang="ur-PK" sz="2800" dirty="0">
                <a:effectLst/>
                <a:latin typeface="Jameel Noori Nastaleeq" panose="02000503000000000004" pitchFamily="2" charset="-78"/>
                <a:ea typeface="Times New Roman" panose="02020603050405020304" pitchFamily="18" charset="0"/>
                <a:cs typeface="Jameel Noori Nastaleeq" panose="02000503000000000004" pitchFamily="2" charset="-78"/>
              </a:rPr>
              <a:t>کیڑوں اور بیماریوں پر قابو پانے کے لئے مناسب کیڑہ مار ادویات کا استعمال کرتے </a:t>
            </a:r>
            <a:r>
              <a:rPr lang="ur-PK" sz="3200" dirty="0">
                <a:effectLst/>
                <a:latin typeface="Jameel Noori Nastaleeq" panose="02000503000000000004" pitchFamily="2" charset="-78"/>
                <a:ea typeface="Times New Roman" panose="02020603050405020304" pitchFamily="18" charset="0"/>
                <a:cs typeface="Jameel Noori Nastaleeq" panose="02000503000000000004" pitchFamily="2" charset="-78"/>
              </a:rPr>
              <a:t>ہوئے جی </a:t>
            </a:r>
            <a:r>
              <a:rPr lang="ur-PK" sz="2800" dirty="0">
                <a:effectLst/>
                <a:latin typeface="Jameel Noori Nastaleeq" panose="02000503000000000004" pitchFamily="2" charset="-78"/>
                <a:ea typeface="Times New Roman" panose="02020603050405020304" pitchFamily="18" charset="0"/>
                <a:cs typeface="Jameel Noori Nastaleeq" panose="02000503000000000004" pitchFamily="2" charset="-78"/>
              </a:rPr>
              <a:t>اے پی، </a:t>
            </a:r>
            <a:endParaRPr lang="en-US" sz="28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p>
            <a:pPr marL="914400" lvl="1" indent="-457200" algn="r" rtl="1">
              <a:lnSpc>
                <a:spcPct val="150000"/>
              </a:lnSpc>
              <a:buFont typeface="Arial" panose="020B0604020202020204" pitchFamily="34" charset="0"/>
              <a:buChar char="•"/>
            </a:pPr>
            <a:r>
              <a:rPr lang="ur-PK" sz="2800" dirty="0">
                <a:effectLst/>
                <a:latin typeface="Jameel Noori Nastaleeq" panose="02000503000000000004" pitchFamily="2" charset="-78"/>
                <a:ea typeface="Times New Roman" panose="02020603050405020304" pitchFamily="18" charset="0"/>
                <a:cs typeface="Jameel Noori Nastaleeq" panose="02000503000000000004" pitchFamily="2" charset="-78"/>
              </a:rPr>
              <a:t>بی اے پی ، جی ڈی پی، جی ایس پی کا نفاذ</a:t>
            </a:r>
            <a:endParaRPr lang="en-PK" sz="28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p>
            <a:pPr marL="914400" lvl="1" indent="-457200" algn="r" rtl="1">
              <a:lnSpc>
                <a:spcPct val="150000"/>
              </a:lnSpc>
              <a:buFont typeface="Arial" panose="020B0604020202020204" pitchFamily="34" charset="0"/>
              <a:buChar char="•"/>
            </a:pPr>
            <a:r>
              <a:rPr lang="ur-PK" sz="2800" dirty="0">
                <a:effectLst/>
                <a:latin typeface="Jameel Noori Nastaleeq" panose="02000503000000000004" pitchFamily="2" charset="-78"/>
                <a:ea typeface="Times New Roman" panose="02020603050405020304" pitchFamily="18" charset="0"/>
                <a:cs typeface="Jameel Noori Nastaleeq" panose="02000503000000000004" pitchFamily="2" charset="-78"/>
              </a:rPr>
              <a:t>مناسب خشک کرنے والی سطحوں کا استعمال کرتے ہوئے خشک کرنا </a:t>
            </a:r>
            <a:endParaRPr lang="en-US" sz="2800" dirty="0">
              <a:latin typeface="Jameel Noori Nastaleeq" panose="02000503000000000004" pitchFamily="2" charset="-78"/>
              <a:ea typeface="Times New Roman" panose="02020603050405020304" pitchFamily="18" charset="0"/>
              <a:cs typeface="Jameel Noori Nastaleeq" panose="02000503000000000004" pitchFamily="2" charset="-78"/>
            </a:endParaRPr>
          </a:p>
          <a:p>
            <a:pPr marL="914400" lvl="1" indent="-457200" algn="r" rtl="1">
              <a:lnSpc>
                <a:spcPct val="150000"/>
              </a:lnSpc>
              <a:buFont typeface="Arial" panose="020B0604020202020204" pitchFamily="34" charset="0"/>
              <a:buChar char="•"/>
            </a:pPr>
            <a:r>
              <a:rPr lang="ur-PK" sz="3200" dirty="0">
                <a:effectLst/>
                <a:latin typeface="Jameel Noori Nastaleeq" panose="02000503000000000004" pitchFamily="2" charset="-78"/>
                <a:ea typeface="Times New Roman" panose="02020603050405020304" pitchFamily="18" charset="0"/>
                <a:cs typeface="Jameel Noori Nastaleeq" panose="02000503000000000004" pitchFamily="2" charset="-78"/>
              </a:rPr>
              <a:t>  </a:t>
            </a:r>
            <a:r>
              <a:rPr lang="ur-PK" sz="2800" dirty="0">
                <a:effectLst/>
                <a:latin typeface="Jameel Noori Nastaleeq" panose="02000503000000000004" pitchFamily="2" charset="-78"/>
                <a:ea typeface="Times New Roman" panose="02020603050405020304" pitchFamily="18" charset="0"/>
                <a:cs typeface="Jameel Noori Nastaleeq" panose="02000503000000000004" pitchFamily="2" charset="-78"/>
              </a:rPr>
              <a:t>تباہ شدہ اور غیر تباہ شدہ فصل کی مکسنگ کو کنٹرول کرنا</a:t>
            </a:r>
            <a:endParaRPr lang="en-PK" sz="28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p>
            <a:pPr marL="914400" lvl="1" indent="-457200" algn="r" rtl="1">
              <a:lnSpc>
                <a:spcPct val="150000"/>
              </a:lnSpc>
              <a:buFont typeface="Arial" panose="020B0604020202020204" pitchFamily="34" charset="0"/>
              <a:buChar char="•"/>
            </a:pPr>
            <a:r>
              <a:rPr lang="ur-PK" sz="2800" dirty="0">
                <a:effectLst/>
                <a:latin typeface="Jameel Noori Nastaleeq" panose="02000503000000000004" pitchFamily="2" charset="-78"/>
                <a:ea typeface="Times New Roman" panose="02020603050405020304" pitchFamily="18" charset="0"/>
                <a:cs typeface="Jameel Noori Nastaleeq" panose="02000503000000000004" pitchFamily="2" charset="-78"/>
              </a:rPr>
              <a:t>کاشتکاروں کی جانب سے افلاٹوکسین کے تعین کے لئے تیز رفتار اوربہتر سستے </a:t>
            </a:r>
            <a:r>
              <a:rPr lang="ur-PK" sz="3200" dirty="0">
                <a:effectLst/>
                <a:latin typeface="Jameel Noori Nastaleeq" panose="02000503000000000004" pitchFamily="2" charset="-78"/>
                <a:ea typeface="Times New Roman" panose="02020603050405020304" pitchFamily="18" charset="0"/>
                <a:cs typeface="Jameel Noori Nastaleeq" panose="02000503000000000004" pitchFamily="2" charset="-78"/>
              </a:rPr>
              <a:t>طریقہ </a:t>
            </a:r>
            <a:r>
              <a:rPr lang="ur-PK" sz="2800" dirty="0">
                <a:effectLst/>
                <a:latin typeface="Jameel Noori Nastaleeq" panose="02000503000000000004" pitchFamily="2" charset="-78"/>
                <a:ea typeface="Times New Roman" panose="02020603050405020304" pitchFamily="18" charset="0"/>
                <a:cs typeface="Jameel Noori Nastaleeq" panose="02000503000000000004" pitchFamily="2" charset="-78"/>
              </a:rPr>
              <a:t>کار </a:t>
            </a:r>
            <a:endParaRPr lang="en-US" sz="28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p:txBody>
      </p:sp>
    </p:spTree>
    <p:extLst>
      <p:ext uri="{BB962C8B-B14F-4D97-AF65-F5344CB8AC3E}">
        <p14:creationId xmlns:p14="http://schemas.microsoft.com/office/powerpoint/2010/main" val="555818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A5ACF20-C9AB-0D6D-BDA8-2A276A56340F}"/>
              </a:ext>
            </a:extLst>
          </p:cNvPr>
          <p:cNvSpPr txBox="1"/>
          <p:nvPr/>
        </p:nvSpPr>
        <p:spPr>
          <a:xfrm>
            <a:off x="2788069" y="439310"/>
            <a:ext cx="4912679" cy="830997"/>
          </a:xfrm>
          <a:prstGeom prst="rect">
            <a:avLst/>
          </a:prstGeom>
          <a:noFill/>
        </p:spPr>
        <p:txBody>
          <a:bodyPr wrap="square" rtlCol="0">
            <a:spAutoFit/>
          </a:bodyPr>
          <a:lstStyle/>
          <a:p>
            <a:pPr algn="r" rtl="1"/>
            <a:r>
              <a:rPr lang="ur-PK" sz="4800" b="1" dirty="0">
                <a:effectLst/>
                <a:latin typeface="Times New Roman" panose="02020603050405020304" pitchFamily="18" charset="0"/>
                <a:ea typeface="Times New Roman" panose="02020603050405020304" pitchFamily="18" charset="0"/>
                <a:cs typeface="Jameel Noori Nastaleeq" panose="02000503000000000004" pitchFamily="2" charset="-78"/>
              </a:rPr>
              <a:t>مارکیٹ کی سطح </a:t>
            </a:r>
            <a:endParaRPr lang="en-PK" sz="4800" dirty="0">
              <a:effectLst/>
              <a:latin typeface="Times New Roman" panose="02020603050405020304" pitchFamily="18" charset="0"/>
              <a:ea typeface="Times New Roman" panose="02020603050405020304" pitchFamily="18" charset="0"/>
            </a:endParaRPr>
          </a:p>
        </p:txBody>
      </p:sp>
      <p:pic>
        <p:nvPicPr>
          <p:cNvPr id="4" name="Picture 2" descr="Arabic EHCS brochure-3 logo chang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5216" y="207431"/>
            <a:ext cx="1087404" cy="10628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34C2E31-8687-352E-4F8F-717CF65BA590}"/>
              </a:ext>
            </a:extLst>
          </p:cNvPr>
          <p:cNvSpPr txBox="1"/>
          <p:nvPr/>
        </p:nvSpPr>
        <p:spPr>
          <a:xfrm>
            <a:off x="1059724" y="1586329"/>
            <a:ext cx="9067255" cy="4551582"/>
          </a:xfrm>
          <a:prstGeom prst="rect">
            <a:avLst/>
          </a:prstGeom>
          <a:noFill/>
        </p:spPr>
        <p:txBody>
          <a:bodyPr wrap="square">
            <a:spAutoFit/>
          </a:bodyPr>
          <a:lstStyle/>
          <a:p>
            <a:pPr marL="285750" indent="-285750" algn="r" rtl="1">
              <a:lnSpc>
                <a:spcPct val="150000"/>
              </a:lnSpc>
              <a:buFont typeface="Arial" panose="020B0604020202020204" pitchFamily="34" charset="0"/>
              <a:buChar char="•"/>
            </a:pPr>
            <a:r>
              <a:rPr lang="ur-PK" sz="2800" dirty="0">
                <a:effectLst/>
                <a:latin typeface="Jameel Noori Nastaleeq" panose="02000503000000000004" pitchFamily="2" charset="-78"/>
                <a:ea typeface="Times New Roman" panose="02020603050405020304" pitchFamily="18" charset="0"/>
                <a:cs typeface="Jameel Noori Nastaleeq" panose="02000503000000000004" pitchFamily="2" charset="-78"/>
              </a:rPr>
              <a:t> اسٹوریج کے لئے مناسب ، ہوادار اسٹورز کا استعمال</a:t>
            </a:r>
            <a:endParaRPr lang="en-PK" sz="28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p>
            <a:pPr marL="285750" indent="-285750" algn="r" rtl="1">
              <a:lnSpc>
                <a:spcPct val="150000"/>
              </a:lnSpc>
              <a:buFont typeface="Arial" panose="020B0604020202020204" pitchFamily="34" charset="0"/>
              <a:buChar char="•"/>
            </a:pPr>
            <a:r>
              <a:rPr lang="ur-PK" sz="2800" dirty="0">
                <a:effectLst/>
                <a:latin typeface="Jameel Noori Nastaleeq" panose="02000503000000000004" pitchFamily="2" charset="-78"/>
                <a:ea typeface="Times New Roman" panose="02020603050405020304" pitchFamily="18" charset="0"/>
                <a:cs typeface="Jameel Noori Nastaleeq" panose="02000503000000000004" pitchFamily="2" charset="-78"/>
              </a:rPr>
              <a:t>تازہ اور پرانی فصلوں کی مکسنگ کو ختم کرنے کے لئے مرکزی منڈی کے ڈھانچے کی تنظیم نو</a:t>
            </a:r>
            <a:endParaRPr lang="en-PK" sz="28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p>
            <a:pPr marL="285750" indent="-285750" algn="r" rtl="1">
              <a:lnSpc>
                <a:spcPct val="150000"/>
              </a:lnSpc>
              <a:buFont typeface="Arial" panose="020B0604020202020204" pitchFamily="34" charset="0"/>
              <a:buChar char="•"/>
            </a:pPr>
            <a:r>
              <a:rPr lang="ur-PK" sz="2800" dirty="0">
                <a:effectLst/>
                <a:latin typeface="Jameel Noori Nastaleeq" panose="02000503000000000004" pitchFamily="2" charset="-78"/>
                <a:ea typeface="Times New Roman" panose="02020603050405020304" pitchFamily="18" charset="0"/>
                <a:cs typeface="Jameel Noori Nastaleeq" panose="02000503000000000004" pitchFamily="2" charset="-78"/>
              </a:rPr>
              <a:t>افلاٹوکسن کا اندازہ لگانے کے لئے ایک نظام تیار کرنا</a:t>
            </a:r>
            <a:endParaRPr lang="en-PK" sz="28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p>
            <a:pPr marL="285750" indent="-285750" algn="r" rtl="1">
              <a:lnSpc>
                <a:spcPct val="150000"/>
              </a:lnSpc>
              <a:buFont typeface="Arial" panose="020B0604020202020204" pitchFamily="34" charset="0"/>
              <a:buChar char="•"/>
            </a:pPr>
            <a:r>
              <a:rPr lang="ur-PK" sz="2800" dirty="0">
                <a:effectLst/>
                <a:latin typeface="Jameel Noori Nastaleeq" panose="02000503000000000004" pitchFamily="2" charset="-78"/>
                <a:ea typeface="Times New Roman" panose="02020603050405020304" pitchFamily="18" charset="0"/>
                <a:cs typeface="Jameel Noori Nastaleeq" panose="02000503000000000004" pitchFamily="2" charset="-78"/>
              </a:rPr>
              <a:t>مارکیٹنگ چینل میں کام کرنے والے آپریٹرز کے لئے تربیت اور بہتر وسائل</a:t>
            </a:r>
            <a:endParaRPr lang="en-PK" sz="28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p>
            <a:pPr marL="285750" indent="-285750" algn="r" rtl="1">
              <a:lnSpc>
                <a:spcPct val="150000"/>
              </a:lnSpc>
              <a:buFont typeface="Arial" panose="020B0604020202020204" pitchFamily="34" charset="0"/>
              <a:buChar char="•"/>
            </a:pPr>
            <a:r>
              <a:rPr lang="ur-PK" sz="2800" dirty="0">
                <a:effectLst/>
                <a:latin typeface="Jameel Noori Nastaleeq" panose="02000503000000000004" pitchFamily="2" charset="-78"/>
                <a:ea typeface="Times New Roman" panose="02020603050405020304" pitchFamily="18" charset="0"/>
                <a:cs typeface="Jameel Noori Nastaleeq" panose="02000503000000000004" pitchFamily="2" charset="-78"/>
              </a:rPr>
              <a:t>معیار کی سطح پر کسانوں کو مدد کی فراہمی</a:t>
            </a:r>
            <a:endParaRPr lang="en-PK" sz="28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p>
            <a:pPr marL="742950" lvl="1" indent="-285750" algn="r" rtl="1">
              <a:lnSpc>
                <a:spcPct val="150000"/>
              </a:lnSpc>
              <a:buFont typeface="Arial" panose="020B0604020202020204" pitchFamily="34" charset="0"/>
              <a:buChar char="•"/>
            </a:pPr>
            <a:r>
              <a:rPr lang="ur-PK" sz="2800" dirty="0">
                <a:effectLst/>
                <a:latin typeface="Jameel Noori Nastaleeq" panose="02000503000000000004" pitchFamily="2" charset="-78"/>
                <a:ea typeface="Times New Roman" panose="02020603050405020304" pitchFamily="18" charset="0"/>
                <a:cs typeface="Jameel Noori Nastaleeq" panose="02000503000000000004" pitchFamily="2" charset="-78"/>
              </a:rPr>
              <a:t> سائنسی خطوط پر مبنی درجہ بندی کے معیارات کا نفاذ</a:t>
            </a:r>
            <a:endParaRPr lang="en-PK" sz="2800" dirty="0">
              <a:latin typeface="Jameel Noori Nastaleeq" panose="02000503000000000004" pitchFamily="2" charset="-78"/>
              <a:cs typeface="Jameel Noori Nastaleeq" panose="02000503000000000004" pitchFamily="2" charset="-78"/>
            </a:endParaRPr>
          </a:p>
        </p:txBody>
      </p:sp>
    </p:spTree>
    <p:extLst>
      <p:ext uri="{BB962C8B-B14F-4D97-AF65-F5344CB8AC3E}">
        <p14:creationId xmlns:p14="http://schemas.microsoft.com/office/powerpoint/2010/main" val="1792317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A5ACF20-C9AB-0D6D-BDA8-2A276A56340F}"/>
              </a:ext>
            </a:extLst>
          </p:cNvPr>
          <p:cNvSpPr txBox="1"/>
          <p:nvPr/>
        </p:nvSpPr>
        <p:spPr>
          <a:xfrm>
            <a:off x="2599510" y="439310"/>
            <a:ext cx="4660856" cy="830997"/>
          </a:xfrm>
          <a:prstGeom prst="rect">
            <a:avLst/>
          </a:prstGeom>
          <a:noFill/>
        </p:spPr>
        <p:txBody>
          <a:bodyPr wrap="square" rtlCol="0">
            <a:spAutoFit/>
          </a:bodyPr>
          <a:lstStyle/>
          <a:p>
            <a:pPr algn="r" rtl="1"/>
            <a:r>
              <a:rPr lang="ur-PK" sz="4800" b="1" dirty="0">
                <a:effectLst/>
                <a:latin typeface="Times New Roman" panose="02020603050405020304" pitchFamily="18" charset="0"/>
                <a:ea typeface="Times New Roman" panose="02020603050405020304" pitchFamily="18" charset="0"/>
                <a:cs typeface="Jameel Noori Nastaleeq" panose="02000503000000000004" pitchFamily="2" charset="-78"/>
              </a:rPr>
              <a:t>پبلک سیکٹر</a:t>
            </a:r>
            <a:endParaRPr lang="en-PK" sz="4800" dirty="0">
              <a:effectLst/>
              <a:latin typeface="Times New Roman" panose="02020603050405020304" pitchFamily="18" charset="0"/>
              <a:ea typeface="Times New Roman" panose="02020603050405020304" pitchFamily="18" charset="0"/>
            </a:endParaRPr>
          </a:p>
        </p:txBody>
      </p:sp>
      <p:pic>
        <p:nvPicPr>
          <p:cNvPr id="4" name="Picture 2" descr="Arabic EHCS brochure-3 logo chang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5216" y="207431"/>
            <a:ext cx="1087404" cy="10628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E4B5DCA-3FD5-B3AB-76C4-6053E5501A62}"/>
              </a:ext>
            </a:extLst>
          </p:cNvPr>
          <p:cNvSpPr txBox="1"/>
          <p:nvPr/>
        </p:nvSpPr>
        <p:spPr>
          <a:xfrm>
            <a:off x="887921" y="1433084"/>
            <a:ext cx="9786214" cy="4832092"/>
          </a:xfrm>
          <a:prstGeom prst="rect">
            <a:avLst/>
          </a:prstGeom>
          <a:noFill/>
        </p:spPr>
        <p:txBody>
          <a:bodyPr wrap="square">
            <a:spAutoFit/>
          </a:bodyPr>
          <a:lstStyle/>
          <a:p>
            <a:pPr marL="914400" lvl="1" indent="-457200" algn="r" rtl="1">
              <a:lnSpc>
                <a:spcPct val="150000"/>
              </a:lnSpc>
              <a:buFont typeface="Arial" panose="020B0604020202020204" pitchFamily="34" charset="0"/>
              <a:buChar char="•"/>
            </a:pPr>
            <a:r>
              <a:rPr lang="en-PK" sz="3200" dirty="0">
                <a:effectLst/>
                <a:latin typeface="Jameel Noori Nastaleeq" panose="02000503000000000004" pitchFamily="2" charset="-78"/>
                <a:ea typeface="Times New Roman" panose="02020603050405020304" pitchFamily="18" charset="0"/>
              </a:rPr>
              <a:t> </a:t>
            </a:r>
            <a:r>
              <a:rPr lang="ur-PK" sz="2800" dirty="0">
                <a:effectLst/>
                <a:latin typeface="Jameel Noori Nastaleeq" panose="02000503000000000004" pitchFamily="2" charset="-78"/>
                <a:ea typeface="Times New Roman" panose="02020603050405020304" pitchFamily="18" charset="0"/>
                <a:cs typeface="Jameel Noori Nastaleeq" panose="02000503000000000004" pitchFamily="2" charset="-78"/>
              </a:rPr>
              <a:t>فصل کی کٹائی سے پہلے اور بعد کے مسائل پر تحقیق کرنے کے لئے سرکاری شعبے کی تنظیموں کو سرمایہ کاری اور امداد</a:t>
            </a:r>
            <a:endParaRPr lang="en-PK" sz="28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p>
            <a:pPr marL="914400" lvl="1" indent="-457200" algn="r" rtl="1">
              <a:lnSpc>
                <a:spcPct val="150000"/>
              </a:lnSpc>
              <a:buFont typeface="Arial" panose="020B0604020202020204" pitchFamily="34" charset="0"/>
              <a:buChar char="•"/>
            </a:pPr>
            <a:r>
              <a:rPr lang="ur-PK" sz="2800" dirty="0">
                <a:effectLst/>
                <a:latin typeface="Jameel Noori Nastaleeq" panose="02000503000000000004" pitchFamily="2" charset="-78"/>
                <a:ea typeface="Times New Roman" panose="02020603050405020304" pitchFamily="18" charset="0"/>
                <a:cs typeface="Jameel Noori Nastaleeq" panose="02000503000000000004" pitchFamily="2" charset="-78"/>
              </a:rPr>
              <a:t>  غیر معیاری مصنوعات کی مارکیٹنگ کی روک تھام کے لئے مقننہ فریم ورک کی بہتری</a:t>
            </a:r>
            <a:endParaRPr lang="en-PK" sz="28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p>
            <a:pPr marL="1828800" lvl="3" indent="-457200" algn="r" rtl="1">
              <a:lnSpc>
                <a:spcPct val="150000"/>
              </a:lnSpc>
              <a:buFont typeface="Arial" panose="020B0604020202020204" pitchFamily="34" charset="0"/>
              <a:buChar char="•"/>
            </a:pPr>
            <a:r>
              <a:rPr lang="en-US" sz="2800" dirty="0">
                <a:effectLst/>
                <a:latin typeface="Jameel Noori Nastaleeq" panose="02000503000000000004" pitchFamily="2" charset="-78"/>
                <a:ea typeface="Times New Roman" panose="02020603050405020304" pitchFamily="18" charset="0"/>
                <a:cs typeface="Jameel Noori Nastaleeq" panose="02000503000000000004" pitchFamily="2" charset="-78"/>
              </a:rPr>
              <a:t> </a:t>
            </a:r>
            <a:r>
              <a:rPr lang="ur-PK" sz="2800" dirty="0">
                <a:effectLst/>
                <a:latin typeface="Jameel Noori Nastaleeq" panose="02000503000000000004" pitchFamily="2" charset="-78"/>
                <a:ea typeface="Times New Roman" panose="02020603050405020304" pitchFamily="18" charset="0"/>
                <a:cs typeface="Jameel Noori Nastaleeq" panose="02000503000000000004" pitchFamily="2" charset="-78"/>
              </a:rPr>
              <a:t>کسان فیلڈ اسکولوں اور دیگر تشہیری طریقہ کار کے ذریعے اسٹیک ہولڈرز کی تربیت کا اہتمام</a:t>
            </a:r>
            <a:endParaRPr lang="en-PK" sz="28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p>
            <a:pPr marL="914400" lvl="1" indent="-457200" algn="r" rtl="1">
              <a:lnSpc>
                <a:spcPct val="150000"/>
              </a:lnSpc>
              <a:buFont typeface="Arial" panose="020B0604020202020204" pitchFamily="34" charset="0"/>
              <a:buChar char="•"/>
            </a:pPr>
            <a:r>
              <a:rPr lang="ur-PK" sz="2800" dirty="0">
                <a:effectLst/>
                <a:latin typeface="Jameel Noori Nastaleeq" panose="02000503000000000004" pitchFamily="2" charset="-78"/>
                <a:ea typeface="Times New Roman" panose="02020603050405020304" pitchFamily="18" charset="0"/>
                <a:cs typeface="Jameel Noori Nastaleeq" panose="02000503000000000004" pitchFamily="2" charset="-78"/>
              </a:rPr>
              <a:t> افلاٹوکسین کے تعین کے لئے ریفرنس لیبارٹریوں کی ترقی</a:t>
            </a:r>
            <a:endParaRPr lang="en-PK" sz="2800" dirty="0">
              <a:latin typeface="Jameel Noori Nastaleeq" panose="02000503000000000004" pitchFamily="2" charset="-78"/>
              <a:cs typeface="Jameel Noori Nastaleeq" panose="02000503000000000004" pitchFamily="2" charset="-78"/>
            </a:endParaRPr>
          </a:p>
        </p:txBody>
      </p:sp>
    </p:spTree>
    <p:extLst>
      <p:ext uri="{BB962C8B-B14F-4D97-AF65-F5344CB8AC3E}">
        <p14:creationId xmlns:p14="http://schemas.microsoft.com/office/powerpoint/2010/main" val="3628109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foodpipeline.jpg"/>
          <p:cNvPicPr>
            <a:picLocks noChangeAspect="1"/>
          </p:cNvPicPr>
          <p:nvPr/>
        </p:nvPicPr>
        <p:blipFill>
          <a:blip r:embed="rId2" cstate="print"/>
          <a:srcRect/>
          <a:stretch>
            <a:fillRect/>
          </a:stretch>
        </p:blipFill>
        <p:spPr bwMode="auto">
          <a:xfrm>
            <a:off x="1853631" y="783518"/>
            <a:ext cx="8908996" cy="6170374"/>
          </a:xfrm>
          <a:prstGeom prst="rect">
            <a:avLst/>
          </a:prstGeom>
          <a:noFill/>
          <a:ln w="9525">
            <a:noFill/>
            <a:miter lim="800000"/>
            <a:headEnd/>
            <a:tailEnd/>
          </a:ln>
        </p:spPr>
      </p:pic>
      <p:sp>
        <p:nvSpPr>
          <p:cNvPr id="12291" name="TextBox 4"/>
          <p:cNvSpPr txBox="1">
            <a:spLocks noChangeArrowheads="1"/>
          </p:cNvSpPr>
          <p:nvPr/>
        </p:nvSpPr>
        <p:spPr bwMode="auto">
          <a:xfrm>
            <a:off x="2528161" y="1168189"/>
            <a:ext cx="1077538" cy="523220"/>
          </a:xfrm>
          <a:prstGeom prst="rect">
            <a:avLst/>
          </a:prstGeom>
          <a:noFill/>
          <a:ln w="9525">
            <a:noFill/>
            <a:miter lim="800000"/>
            <a:headEnd/>
            <a:tailEnd/>
          </a:ln>
        </p:spPr>
        <p:txBody>
          <a:bodyPr wrap="none">
            <a:spAutoFit/>
          </a:bodyPr>
          <a:lstStyle/>
          <a:p>
            <a:pPr algn="just" rtl="1"/>
            <a:r>
              <a:rPr lang="ur-PK" sz="2800" b="1" u="sng" dirty="0">
                <a:solidFill>
                  <a:srgbClr val="C00000"/>
                </a:solidFill>
                <a:effectLst/>
                <a:latin typeface="Times New Roman" panose="02020603050405020304" pitchFamily="18" charset="0"/>
                <a:ea typeface="Times New Roman" panose="02020603050405020304" pitchFamily="18" charset="0"/>
                <a:cs typeface="Jameel Noori Nastaleeq" panose="02000503000000000004" pitchFamily="2" charset="-78"/>
              </a:rPr>
              <a:t>طریقہ کار </a:t>
            </a:r>
            <a:endParaRPr lang="en-PK" sz="2800" b="1" u="sng" dirty="0">
              <a:solidFill>
                <a:srgbClr val="C00000"/>
              </a:solidFill>
              <a:effectLst/>
              <a:latin typeface="Times New Roman" panose="02020603050405020304" pitchFamily="18" charset="0"/>
              <a:ea typeface="Times New Roman" panose="02020603050405020304" pitchFamily="18" charset="0"/>
            </a:endParaRPr>
          </a:p>
        </p:txBody>
      </p:sp>
      <p:sp>
        <p:nvSpPr>
          <p:cNvPr id="12292" name="TextBox 5"/>
          <p:cNvSpPr txBox="1">
            <a:spLocks noChangeArrowheads="1"/>
          </p:cNvSpPr>
          <p:nvPr/>
        </p:nvSpPr>
        <p:spPr bwMode="auto">
          <a:xfrm>
            <a:off x="9083940" y="2972950"/>
            <a:ext cx="813043" cy="523220"/>
          </a:xfrm>
          <a:prstGeom prst="rect">
            <a:avLst/>
          </a:prstGeom>
          <a:noFill/>
          <a:ln w="9525">
            <a:noFill/>
            <a:miter lim="800000"/>
            <a:headEnd/>
            <a:tailEnd/>
          </a:ln>
        </p:spPr>
        <p:txBody>
          <a:bodyPr wrap="none">
            <a:spAutoFit/>
          </a:bodyPr>
          <a:lstStyle/>
          <a:p>
            <a:r>
              <a:rPr lang="ur-PK" sz="2800" b="1" u="sng" dirty="0">
                <a:solidFill>
                  <a:srgbClr val="C00000"/>
                </a:solidFill>
                <a:effectLst/>
                <a:ea typeface="Times New Roman" panose="02020603050405020304" pitchFamily="18" charset="0"/>
                <a:cs typeface="Jameel Noori Nastaleeq" panose="02000503000000000004" pitchFamily="2" charset="-78"/>
              </a:rPr>
              <a:t>صارف</a:t>
            </a:r>
            <a:endParaRPr lang="en-US" sz="2800" b="1" u="sng" dirty="0">
              <a:solidFill>
                <a:srgbClr val="C00000"/>
              </a:solidFill>
            </a:endParaRPr>
          </a:p>
        </p:txBody>
      </p:sp>
      <p:sp>
        <p:nvSpPr>
          <p:cNvPr id="7" name="TextBox 6"/>
          <p:cNvSpPr txBox="1"/>
          <p:nvPr/>
        </p:nvSpPr>
        <p:spPr>
          <a:xfrm>
            <a:off x="5195678" y="2946038"/>
            <a:ext cx="481222" cy="646331"/>
          </a:xfrm>
          <a:prstGeom prst="rect">
            <a:avLst/>
          </a:prstGeom>
          <a:noFill/>
        </p:spPr>
        <p:txBody>
          <a:bodyPr wrap="none">
            <a:spAutoFit/>
          </a:bodyPr>
          <a:lstStyle/>
          <a:p>
            <a:pPr>
              <a:defRPr/>
            </a:pPr>
            <a:r>
              <a:rPr lang="ur-PK" sz="1800" dirty="0">
                <a:effectLst/>
                <a:latin typeface="Times New Roman" panose="02020603050405020304" pitchFamily="18" charset="0"/>
                <a:ea typeface="Times New Roman" panose="02020603050405020304" pitchFamily="18" charset="0"/>
                <a:cs typeface="Jameel Noori Nastaleeq" panose="02000503000000000004" pitchFamily="2" charset="-78"/>
              </a:rPr>
              <a:t>گرمی </a:t>
            </a:r>
            <a:endParaRPr lang="en-US" sz="1100" b="1" dirty="0">
              <a:solidFill>
                <a:schemeClr val="accent2">
                  <a:lumMod val="50000"/>
                </a:schemeClr>
              </a:solidFill>
            </a:endParaRPr>
          </a:p>
          <a:p>
            <a:pPr>
              <a:defRPr/>
            </a:pPr>
            <a:r>
              <a:rPr lang="ur-PK" sz="1800" dirty="0">
                <a:effectLst/>
                <a:ea typeface="Times New Roman" panose="02020603050405020304" pitchFamily="18" charset="0"/>
                <a:cs typeface="Jameel Noori Nastaleeq" panose="02000503000000000004" pitchFamily="2" charset="-78"/>
              </a:rPr>
              <a:t>ٹھنڈ</a:t>
            </a:r>
            <a:endParaRPr lang="en-US" sz="1100" b="1" dirty="0">
              <a:solidFill>
                <a:schemeClr val="accent2">
                  <a:lumMod val="50000"/>
                </a:schemeClr>
              </a:solidFill>
              <a:latin typeface="Jameel Noori Nastaleeq" panose="02000503000000000004" pitchFamily="2" charset="-78"/>
              <a:cs typeface="Jameel Noori Nastaleeq" panose="02000503000000000004" pitchFamily="2" charset="-78"/>
            </a:endParaRPr>
          </a:p>
        </p:txBody>
      </p:sp>
      <p:sp>
        <p:nvSpPr>
          <p:cNvPr id="8" name="TextBox 7"/>
          <p:cNvSpPr txBox="1"/>
          <p:nvPr/>
        </p:nvSpPr>
        <p:spPr>
          <a:xfrm>
            <a:off x="5807671" y="2928807"/>
            <a:ext cx="500458" cy="369332"/>
          </a:xfrm>
          <a:prstGeom prst="rect">
            <a:avLst/>
          </a:prstGeom>
          <a:noFill/>
        </p:spPr>
        <p:txBody>
          <a:bodyPr wrap="none">
            <a:spAutoFit/>
          </a:bodyPr>
          <a:lstStyle/>
          <a:p>
            <a:pPr>
              <a:defRPr/>
            </a:pPr>
            <a:r>
              <a:rPr lang="ar-SA" sz="1800" b="1" dirty="0">
                <a:effectLst/>
                <a:ea typeface="Times New Roman" panose="02020603050405020304" pitchFamily="18" charset="0"/>
                <a:cs typeface="Jameel Noori Nastaleeq" panose="02000503000000000004" pitchFamily="2" charset="-78"/>
              </a:rPr>
              <a:t>بارش </a:t>
            </a:r>
            <a:endParaRPr lang="en-US" sz="1100" b="1" dirty="0">
              <a:solidFill>
                <a:schemeClr val="accent2">
                  <a:lumMod val="50000"/>
                </a:schemeClr>
              </a:solidFill>
            </a:endParaRPr>
          </a:p>
        </p:txBody>
      </p:sp>
      <p:sp>
        <p:nvSpPr>
          <p:cNvPr id="9" name="TextBox 8"/>
          <p:cNvSpPr txBox="1"/>
          <p:nvPr/>
        </p:nvSpPr>
        <p:spPr>
          <a:xfrm>
            <a:off x="6806409" y="3049894"/>
            <a:ext cx="556563" cy="369332"/>
          </a:xfrm>
          <a:prstGeom prst="rect">
            <a:avLst/>
          </a:prstGeom>
          <a:noFill/>
        </p:spPr>
        <p:txBody>
          <a:bodyPr wrap="none">
            <a:spAutoFit/>
          </a:bodyPr>
          <a:lstStyle/>
          <a:p>
            <a:pPr>
              <a:defRPr/>
            </a:pPr>
            <a:r>
              <a:rPr lang="ur-PK" sz="1800" dirty="0">
                <a:effectLst/>
                <a:ea typeface="Times New Roman" panose="02020603050405020304" pitchFamily="18" charset="0"/>
                <a:cs typeface="Jameel Noori Nastaleeq" panose="02000503000000000004" pitchFamily="2" charset="-78"/>
              </a:rPr>
              <a:t>آلودگی</a:t>
            </a:r>
            <a:endParaRPr lang="en-US" sz="1100" b="1" dirty="0">
              <a:solidFill>
                <a:schemeClr val="accent2">
                  <a:lumMod val="50000"/>
                </a:schemeClr>
              </a:solidFill>
            </a:endParaRPr>
          </a:p>
        </p:txBody>
      </p:sp>
      <p:sp>
        <p:nvSpPr>
          <p:cNvPr id="10" name="TextBox 9"/>
          <p:cNvSpPr txBox="1"/>
          <p:nvPr/>
        </p:nvSpPr>
        <p:spPr>
          <a:xfrm>
            <a:off x="1707657" y="4796135"/>
            <a:ext cx="1526380" cy="923330"/>
          </a:xfrm>
          <a:prstGeom prst="rect">
            <a:avLst/>
          </a:prstGeom>
          <a:noFill/>
        </p:spPr>
        <p:txBody>
          <a:bodyPr wrap="none">
            <a:spAutoFit/>
          </a:bodyPr>
          <a:lstStyle/>
          <a:p>
            <a:pPr algn="r" rtl="1"/>
            <a:r>
              <a:rPr lang="ur-PK" sz="1800" dirty="0">
                <a:effectLst/>
                <a:latin typeface="Times New Roman" panose="02020603050405020304" pitchFamily="18" charset="0"/>
                <a:ea typeface="Times New Roman" panose="02020603050405020304" pitchFamily="18" charset="0"/>
                <a:cs typeface="Jameel Noori Nastaleeq" panose="02000503000000000004" pitchFamily="2" charset="-78"/>
              </a:rPr>
              <a:t>ٹوٹا ہوا                                   اناج</a:t>
            </a:r>
            <a:endParaRPr lang="en-PK" sz="1800" dirty="0">
              <a:effectLst/>
              <a:latin typeface="Times New Roman" panose="02020603050405020304" pitchFamily="18" charset="0"/>
              <a:ea typeface="Times New Roman" panose="02020603050405020304" pitchFamily="18" charset="0"/>
            </a:endParaRPr>
          </a:p>
          <a:p>
            <a:pPr algn="r" rtl="1"/>
            <a:r>
              <a:rPr lang="ur-PK" sz="1800" dirty="0">
                <a:effectLst/>
                <a:latin typeface="Times New Roman" panose="02020603050405020304" pitchFamily="18" charset="0"/>
                <a:ea typeface="Times New Roman" panose="02020603050405020304" pitchFamily="18" charset="0"/>
                <a:cs typeface="Jameel Noori Nastaleeq" panose="02000503000000000004" pitchFamily="2" charset="-78"/>
              </a:rPr>
              <a:t>ضرورت سے زیادہ ڈیبٹنگ</a:t>
            </a:r>
            <a:endParaRPr lang="en-PK" sz="1800" dirty="0">
              <a:effectLst/>
              <a:latin typeface="Times New Roman" panose="02020603050405020304" pitchFamily="18" charset="0"/>
              <a:ea typeface="Times New Roman" panose="02020603050405020304" pitchFamily="18" charset="0"/>
            </a:endParaRPr>
          </a:p>
          <a:p>
            <a:pPr algn="just" rtl="1"/>
            <a:r>
              <a:rPr lang="ur-PK" sz="1800" dirty="0">
                <a:effectLst/>
                <a:latin typeface="Times New Roman" panose="02020603050405020304" pitchFamily="18" charset="0"/>
                <a:ea typeface="Times New Roman" panose="02020603050405020304" pitchFamily="18" charset="0"/>
                <a:cs typeface="Jameel Noori Nastaleeq" panose="02000503000000000004" pitchFamily="2" charset="-78"/>
              </a:rPr>
              <a:t>تراش خراش</a:t>
            </a:r>
            <a:endParaRPr lang="en-PK" sz="1800" dirty="0">
              <a:effectLst/>
              <a:latin typeface="Times New Roman" panose="02020603050405020304" pitchFamily="18" charset="0"/>
              <a:ea typeface="Times New Roman" panose="02020603050405020304" pitchFamily="18" charset="0"/>
            </a:endParaRPr>
          </a:p>
        </p:txBody>
      </p:sp>
      <p:sp>
        <p:nvSpPr>
          <p:cNvPr id="13" name="TextBox 12"/>
          <p:cNvSpPr txBox="1"/>
          <p:nvPr/>
        </p:nvSpPr>
        <p:spPr>
          <a:xfrm>
            <a:off x="5731713" y="4731832"/>
            <a:ext cx="1165705" cy="1200329"/>
          </a:xfrm>
          <a:prstGeom prst="rect">
            <a:avLst/>
          </a:prstGeom>
          <a:noFill/>
        </p:spPr>
        <p:txBody>
          <a:bodyPr wrap="none">
            <a:spAutoFit/>
          </a:bodyPr>
          <a:lstStyle/>
          <a:p>
            <a:pPr algn="r" rtl="1"/>
            <a:r>
              <a:rPr lang="ur-PK" sz="1800" dirty="0">
                <a:effectLst/>
                <a:latin typeface="Times New Roman" panose="02020603050405020304" pitchFamily="18" charset="0"/>
                <a:ea typeface="Times New Roman" panose="02020603050405020304" pitchFamily="18" charset="0"/>
                <a:cs typeface="Jameel Noori Nastaleeq" panose="02000503000000000004" pitchFamily="2" charset="-78"/>
              </a:rPr>
              <a:t>ضرورت سے زیادہ</a:t>
            </a:r>
            <a:endParaRPr lang="en-PK" sz="1800" dirty="0">
              <a:effectLst/>
              <a:latin typeface="Times New Roman" panose="02020603050405020304" pitchFamily="18" charset="0"/>
              <a:ea typeface="Times New Roman" panose="02020603050405020304" pitchFamily="18" charset="0"/>
            </a:endParaRPr>
          </a:p>
          <a:p>
            <a:pPr algn="r" rtl="1"/>
            <a:r>
              <a:rPr lang="ur-PK" sz="1800" dirty="0">
                <a:effectLst/>
                <a:latin typeface="Times New Roman" panose="02020603050405020304" pitchFamily="18" charset="0"/>
                <a:ea typeface="Times New Roman" panose="02020603050405020304" pitchFamily="18" charset="0"/>
                <a:cs typeface="Jameel Noori Nastaleeq" panose="02000503000000000004" pitchFamily="2" charset="-78"/>
              </a:rPr>
              <a:t>چھلکا اتارنا</a:t>
            </a:r>
            <a:endParaRPr lang="en-PK" sz="1800" dirty="0">
              <a:effectLst/>
              <a:latin typeface="Times New Roman" panose="02020603050405020304" pitchFamily="18" charset="0"/>
              <a:ea typeface="Times New Roman" panose="02020603050405020304" pitchFamily="18" charset="0"/>
            </a:endParaRPr>
          </a:p>
          <a:p>
            <a:pPr algn="r" rtl="1"/>
            <a:r>
              <a:rPr lang="ur-PK" sz="1800" dirty="0">
                <a:effectLst/>
                <a:latin typeface="Times New Roman" panose="02020603050405020304" pitchFamily="18" charset="0"/>
                <a:ea typeface="Times New Roman" panose="02020603050405020304" pitchFamily="18" charset="0"/>
                <a:cs typeface="Jameel Noori Nastaleeq" panose="02000503000000000004" pitchFamily="2" charset="-78"/>
              </a:rPr>
              <a:t>تراش خراش</a:t>
            </a:r>
            <a:endParaRPr lang="en-PK" sz="1800" dirty="0">
              <a:effectLst/>
              <a:latin typeface="Times New Roman" panose="02020603050405020304" pitchFamily="18" charset="0"/>
              <a:ea typeface="Times New Roman" panose="02020603050405020304" pitchFamily="18" charset="0"/>
            </a:endParaRPr>
          </a:p>
          <a:p>
            <a:pPr algn="r" rtl="1"/>
            <a:r>
              <a:rPr lang="ur-PK" sz="1800" dirty="0">
                <a:effectLst/>
                <a:latin typeface="Times New Roman" panose="02020603050405020304" pitchFamily="18" charset="0"/>
                <a:ea typeface="Times New Roman" panose="02020603050405020304" pitchFamily="18" charset="0"/>
                <a:cs typeface="Jameel Noori Nastaleeq" panose="02000503000000000004" pitchFamily="2" charset="-78"/>
              </a:rPr>
              <a:t>پالش کرنا</a:t>
            </a:r>
            <a:endParaRPr lang="en-PK" sz="1800" dirty="0">
              <a:effectLst/>
              <a:latin typeface="Times New Roman" panose="02020603050405020304" pitchFamily="18" charset="0"/>
              <a:ea typeface="Times New Roman" panose="02020603050405020304" pitchFamily="18" charset="0"/>
            </a:endParaRPr>
          </a:p>
        </p:txBody>
      </p:sp>
      <p:sp>
        <p:nvSpPr>
          <p:cNvPr id="17" name="Rectangle 16"/>
          <p:cNvSpPr/>
          <p:nvPr/>
        </p:nvSpPr>
        <p:spPr>
          <a:xfrm>
            <a:off x="7669470" y="1634048"/>
            <a:ext cx="1906292" cy="461665"/>
          </a:xfrm>
          <a:prstGeom prst="rect">
            <a:avLst/>
          </a:prstGeom>
          <a:noFill/>
        </p:spPr>
        <p:txBody>
          <a:bodyPr wrap="none" anchor="ctr">
            <a:spAutoFit/>
            <a:scene3d>
              <a:camera prst="orthographicFront"/>
              <a:lightRig rig="glow" dir="tl">
                <a:rot lat="0" lon="0" rev="5400000"/>
              </a:lightRig>
            </a:scene3d>
            <a:sp3d contourW="12700">
              <a:bevelT w="25400" h="25400"/>
              <a:contourClr>
                <a:schemeClr val="accent6">
                  <a:shade val="73000"/>
                </a:schemeClr>
              </a:contourClr>
            </a:sp3d>
          </a:bodyPr>
          <a:lstStyle/>
          <a:p>
            <a:pPr algn="just" rtl="1"/>
            <a:r>
              <a:rPr lang="ur-PK" sz="2400" dirty="0">
                <a:effectLst/>
                <a:latin typeface="Times New Roman" panose="02020603050405020304" pitchFamily="18" charset="0"/>
                <a:ea typeface="Times New Roman" panose="02020603050405020304" pitchFamily="18" charset="0"/>
                <a:cs typeface="Jameel Noori Nastaleeq" panose="02000503000000000004" pitchFamily="2" charset="-78"/>
              </a:rPr>
              <a:t>غذائی پائپ لائن </a:t>
            </a:r>
            <a:endParaRPr lang="en-PK" sz="2400" dirty="0">
              <a:effectLst/>
              <a:latin typeface="Times New Roman" panose="02020603050405020304" pitchFamily="18" charset="0"/>
              <a:ea typeface="Times New Roman" panose="02020603050405020304" pitchFamily="18" charset="0"/>
            </a:endParaRPr>
          </a:p>
        </p:txBody>
      </p:sp>
      <p:sp>
        <p:nvSpPr>
          <p:cNvPr id="18" name="TextBox 17"/>
          <p:cNvSpPr txBox="1"/>
          <p:nvPr/>
        </p:nvSpPr>
        <p:spPr>
          <a:xfrm>
            <a:off x="3681899" y="3868705"/>
            <a:ext cx="737701" cy="369332"/>
          </a:xfrm>
          <a:prstGeom prst="rect">
            <a:avLst/>
          </a:prstGeom>
          <a:noFill/>
        </p:spPr>
        <p:txBody>
          <a:bodyPr wrap="none">
            <a:spAutoFit/>
          </a:bodyPr>
          <a:lstStyle/>
          <a:p>
            <a:pPr algn="just" rtl="1"/>
            <a:r>
              <a:rPr lang="ur-PK" sz="1800" dirty="0">
                <a:effectLst/>
                <a:latin typeface="Times New Roman" panose="02020603050405020304" pitchFamily="18" charset="0"/>
                <a:ea typeface="Times New Roman" panose="02020603050405020304" pitchFamily="18" charset="0"/>
                <a:cs typeface="Jameel Noori Nastaleeq" panose="02000503000000000004" pitchFamily="2" charset="-78"/>
              </a:rPr>
              <a:t>پروسیسنگ</a:t>
            </a:r>
            <a:endParaRPr lang="en-PK" sz="1800" dirty="0">
              <a:effectLst/>
              <a:latin typeface="Times New Roman" panose="02020603050405020304" pitchFamily="18" charset="0"/>
              <a:ea typeface="Times New Roman" panose="02020603050405020304" pitchFamily="18" charset="0"/>
            </a:endParaRPr>
          </a:p>
        </p:txBody>
      </p:sp>
      <p:sp>
        <p:nvSpPr>
          <p:cNvPr id="20" name="TextBox 19"/>
          <p:cNvSpPr txBox="1"/>
          <p:nvPr/>
        </p:nvSpPr>
        <p:spPr>
          <a:xfrm>
            <a:off x="4900292" y="3995031"/>
            <a:ext cx="785793" cy="369332"/>
          </a:xfrm>
          <a:prstGeom prst="rect">
            <a:avLst/>
          </a:prstGeom>
          <a:noFill/>
        </p:spPr>
        <p:txBody>
          <a:bodyPr wrap="none">
            <a:spAutoFit/>
          </a:bodyPr>
          <a:lstStyle/>
          <a:p>
            <a:pPr>
              <a:defRPr/>
            </a:pPr>
            <a:r>
              <a:rPr lang="ur-PK" sz="1800" dirty="0">
                <a:effectLst/>
                <a:latin typeface="Times New Roman" panose="02020603050405020304" pitchFamily="18" charset="0"/>
                <a:ea typeface="Times New Roman" panose="02020603050405020304" pitchFamily="18" charset="0"/>
                <a:cs typeface="Jameel Noori Nastaleeq" panose="02000503000000000004" pitchFamily="2" charset="-78"/>
              </a:rPr>
              <a:t>ٹرانسپورٹ</a:t>
            </a:r>
            <a:endParaRPr lang="en-PK" sz="1800" dirty="0">
              <a:effectLst/>
              <a:latin typeface="Times New Roman" panose="02020603050405020304" pitchFamily="18" charset="0"/>
              <a:ea typeface="Times New Roman" panose="02020603050405020304" pitchFamily="18" charset="0"/>
            </a:endParaRPr>
          </a:p>
        </p:txBody>
      </p:sp>
      <p:sp>
        <p:nvSpPr>
          <p:cNvPr id="21" name="TextBox 20"/>
          <p:cNvSpPr txBox="1"/>
          <p:nvPr/>
        </p:nvSpPr>
        <p:spPr>
          <a:xfrm>
            <a:off x="5774437" y="3988920"/>
            <a:ext cx="643125" cy="369332"/>
          </a:xfrm>
          <a:prstGeom prst="rect">
            <a:avLst/>
          </a:prstGeom>
          <a:noFill/>
        </p:spPr>
        <p:txBody>
          <a:bodyPr wrap="none">
            <a:spAutoFit/>
          </a:bodyPr>
          <a:lstStyle/>
          <a:p>
            <a:pPr algn="just" rtl="1"/>
            <a:r>
              <a:rPr lang="ur-PK" sz="1800" dirty="0">
                <a:effectLst/>
                <a:latin typeface="Times New Roman" panose="02020603050405020304" pitchFamily="18" charset="0"/>
                <a:ea typeface="Times New Roman" panose="02020603050405020304" pitchFamily="18" charset="0"/>
                <a:cs typeface="Jameel Noori Nastaleeq" panose="02000503000000000004" pitchFamily="2" charset="-78"/>
              </a:rPr>
              <a:t>اسٹوریج</a:t>
            </a:r>
            <a:endParaRPr lang="en-PK" sz="1800" dirty="0">
              <a:effectLst/>
              <a:latin typeface="Times New Roman" panose="02020603050405020304" pitchFamily="18" charset="0"/>
              <a:ea typeface="Times New Roman" panose="02020603050405020304" pitchFamily="18" charset="0"/>
            </a:endParaRPr>
          </a:p>
        </p:txBody>
      </p:sp>
      <p:sp>
        <p:nvSpPr>
          <p:cNvPr id="22" name="TextBox 21"/>
          <p:cNvSpPr txBox="1"/>
          <p:nvPr/>
        </p:nvSpPr>
        <p:spPr>
          <a:xfrm>
            <a:off x="6572175" y="3907466"/>
            <a:ext cx="737702" cy="646331"/>
          </a:xfrm>
          <a:prstGeom prst="rect">
            <a:avLst/>
          </a:prstGeom>
          <a:noFill/>
        </p:spPr>
        <p:txBody>
          <a:bodyPr wrap="none">
            <a:spAutoFit/>
          </a:bodyPr>
          <a:lstStyle/>
          <a:p>
            <a:pPr>
              <a:defRPr/>
            </a:pPr>
            <a:r>
              <a:rPr lang="ur-PK" sz="1800" dirty="0">
                <a:effectLst/>
                <a:latin typeface="Times New Roman" panose="02020603050405020304" pitchFamily="18" charset="0"/>
                <a:ea typeface="Times New Roman" panose="02020603050405020304" pitchFamily="18" charset="0"/>
                <a:cs typeface="Jameel Noori Nastaleeq" panose="02000503000000000004" pitchFamily="2" charset="-78"/>
              </a:rPr>
              <a:t>پروسیسنگ</a:t>
            </a:r>
            <a:endParaRPr lang="en-US" sz="1800" dirty="0">
              <a:effectLst/>
              <a:latin typeface="Times New Roman" panose="02020603050405020304" pitchFamily="18" charset="0"/>
              <a:ea typeface="Times New Roman" panose="02020603050405020304" pitchFamily="18" charset="0"/>
              <a:cs typeface="Jameel Noori Nastaleeq" panose="02000503000000000004" pitchFamily="2" charset="-78"/>
            </a:endParaRPr>
          </a:p>
          <a:p>
            <a:pPr>
              <a:defRPr/>
            </a:pPr>
            <a:r>
              <a:rPr lang="ur-PK" sz="1800" dirty="0">
                <a:effectLst/>
                <a:latin typeface="Times New Roman" panose="02020603050405020304" pitchFamily="18" charset="0"/>
                <a:ea typeface="Times New Roman" panose="02020603050405020304" pitchFamily="18" charset="0"/>
                <a:cs typeface="Jameel Noori Nastaleeq" panose="02000503000000000004" pitchFamily="2" charset="-78"/>
              </a:rPr>
              <a:t>  اور پیکجنگ </a:t>
            </a:r>
            <a:endParaRPr lang="en-PK" sz="1800" dirty="0">
              <a:effectLst/>
              <a:latin typeface="Times New Roman" panose="02020603050405020304" pitchFamily="18" charset="0"/>
              <a:ea typeface="Times New Roman" panose="02020603050405020304" pitchFamily="18" charset="0"/>
            </a:endParaRPr>
          </a:p>
        </p:txBody>
      </p:sp>
      <p:sp>
        <p:nvSpPr>
          <p:cNvPr id="23" name="TextBox 22"/>
          <p:cNvSpPr txBox="1"/>
          <p:nvPr/>
        </p:nvSpPr>
        <p:spPr>
          <a:xfrm>
            <a:off x="7558725" y="3988920"/>
            <a:ext cx="655949" cy="369332"/>
          </a:xfrm>
          <a:prstGeom prst="rect">
            <a:avLst/>
          </a:prstGeom>
          <a:noFill/>
        </p:spPr>
        <p:txBody>
          <a:bodyPr wrap="none">
            <a:spAutoFit/>
          </a:bodyPr>
          <a:lstStyle/>
          <a:p>
            <a:pPr>
              <a:defRPr/>
            </a:pPr>
            <a:r>
              <a:rPr lang="ur-PK" sz="1800" dirty="0">
                <a:effectLst/>
                <a:ea typeface="Times New Roman" panose="02020603050405020304" pitchFamily="18" charset="0"/>
                <a:cs typeface="Jameel Noori Nastaleeq" panose="02000503000000000004" pitchFamily="2" charset="-78"/>
              </a:rPr>
              <a:t>مارکیٹنگ</a:t>
            </a:r>
            <a:endParaRPr lang="en-US" sz="1050" b="1" dirty="0">
              <a:solidFill>
                <a:schemeClr val="accent6">
                  <a:lumMod val="50000"/>
                </a:schemeClr>
              </a:solidFill>
            </a:endParaRPr>
          </a:p>
        </p:txBody>
      </p:sp>
      <p:sp>
        <p:nvSpPr>
          <p:cNvPr id="24" name="Oval 23"/>
          <p:cNvSpPr/>
          <p:nvPr/>
        </p:nvSpPr>
        <p:spPr>
          <a:xfrm>
            <a:off x="6742909" y="3207154"/>
            <a:ext cx="76200" cy="7620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25" name="Oval 24"/>
          <p:cNvSpPr/>
          <p:nvPr/>
        </p:nvSpPr>
        <p:spPr>
          <a:xfrm>
            <a:off x="5784449" y="3389843"/>
            <a:ext cx="76200" cy="7620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26" name="Oval 25"/>
          <p:cNvSpPr/>
          <p:nvPr/>
        </p:nvSpPr>
        <p:spPr>
          <a:xfrm>
            <a:off x="5752267" y="3064804"/>
            <a:ext cx="76200" cy="7620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32" name="Oval 31"/>
          <p:cNvSpPr/>
          <p:nvPr/>
        </p:nvSpPr>
        <p:spPr>
          <a:xfrm>
            <a:off x="5125281" y="3104324"/>
            <a:ext cx="76200" cy="7620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33" name="Oval 32"/>
          <p:cNvSpPr/>
          <p:nvPr/>
        </p:nvSpPr>
        <p:spPr>
          <a:xfrm>
            <a:off x="5151781" y="3362740"/>
            <a:ext cx="76200" cy="7620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34" name="Oval 33"/>
          <p:cNvSpPr/>
          <p:nvPr/>
        </p:nvSpPr>
        <p:spPr>
          <a:xfrm>
            <a:off x="3276600" y="4926496"/>
            <a:ext cx="76200" cy="7620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35" name="Oval 34"/>
          <p:cNvSpPr/>
          <p:nvPr/>
        </p:nvSpPr>
        <p:spPr>
          <a:xfrm>
            <a:off x="3276600" y="5211416"/>
            <a:ext cx="76200" cy="7620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36" name="Oval 35"/>
          <p:cNvSpPr/>
          <p:nvPr/>
        </p:nvSpPr>
        <p:spPr>
          <a:xfrm>
            <a:off x="3276600" y="5410200"/>
            <a:ext cx="76200" cy="7620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37" name="Oval 36"/>
          <p:cNvSpPr/>
          <p:nvPr/>
        </p:nvSpPr>
        <p:spPr>
          <a:xfrm>
            <a:off x="4356653" y="4833732"/>
            <a:ext cx="76200" cy="7620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38" name="Oval 37"/>
          <p:cNvSpPr/>
          <p:nvPr/>
        </p:nvSpPr>
        <p:spPr>
          <a:xfrm>
            <a:off x="4343400" y="5105400"/>
            <a:ext cx="76200" cy="7620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39" name="Oval 38"/>
          <p:cNvSpPr/>
          <p:nvPr/>
        </p:nvSpPr>
        <p:spPr>
          <a:xfrm>
            <a:off x="4343400" y="5661991"/>
            <a:ext cx="76200" cy="7620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40" name="Oval 39"/>
          <p:cNvSpPr/>
          <p:nvPr/>
        </p:nvSpPr>
        <p:spPr>
          <a:xfrm>
            <a:off x="4343400" y="5377068"/>
            <a:ext cx="76200" cy="7620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41" name="Oval 40"/>
          <p:cNvSpPr/>
          <p:nvPr/>
        </p:nvSpPr>
        <p:spPr>
          <a:xfrm>
            <a:off x="5196502" y="4833732"/>
            <a:ext cx="76200" cy="7620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42" name="Oval 41"/>
          <p:cNvSpPr/>
          <p:nvPr/>
        </p:nvSpPr>
        <p:spPr>
          <a:xfrm>
            <a:off x="5181600" y="5105400"/>
            <a:ext cx="76200" cy="7620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43" name="Oval 42"/>
          <p:cNvSpPr/>
          <p:nvPr/>
        </p:nvSpPr>
        <p:spPr>
          <a:xfrm>
            <a:off x="5181600" y="5410200"/>
            <a:ext cx="76200" cy="7620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44" name="Oval 43"/>
          <p:cNvSpPr/>
          <p:nvPr/>
        </p:nvSpPr>
        <p:spPr>
          <a:xfrm>
            <a:off x="5158395" y="5656516"/>
            <a:ext cx="76200" cy="7620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45" name="Oval 44"/>
          <p:cNvSpPr/>
          <p:nvPr/>
        </p:nvSpPr>
        <p:spPr>
          <a:xfrm>
            <a:off x="6891083" y="4858969"/>
            <a:ext cx="76200" cy="7620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46" name="Oval 45"/>
          <p:cNvSpPr/>
          <p:nvPr/>
        </p:nvSpPr>
        <p:spPr>
          <a:xfrm>
            <a:off x="6891083" y="5160064"/>
            <a:ext cx="76200" cy="7620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cxnSp>
        <p:nvCxnSpPr>
          <p:cNvPr id="50" name="Straight Connector 49"/>
          <p:cNvCxnSpPr/>
          <p:nvPr/>
        </p:nvCxnSpPr>
        <p:spPr>
          <a:xfrm>
            <a:off x="7848600" y="4876800"/>
            <a:ext cx="762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696200" y="4876800"/>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543800" y="4876800"/>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7315200" y="4876800"/>
            <a:ext cx="762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784861" y="149203"/>
            <a:ext cx="6705600" cy="871008"/>
          </a:xfrm>
          <a:prstGeom prst="rect">
            <a:avLst/>
          </a:prstGeom>
          <a:noFill/>
        </p:spPr>
        <p:txBody>
          <a:bodyPr wrap="square" rtlCol="0">
            <a:spAutoFit/>
          </a:bodyPr>
          <a:lstStyle/>
          <a:p>
            <a:pPr algn="ctr" rtl="1">
              <a:lnSpc>
                <a:spcPct val="115000"/>
              </a:lnSpc>
              <a:spcAft>
                <a:spcPts val="1000"/>
              </a:spcAft>
            </a:pPr>
            <a:r>
              <a:rPr lang="ar-SA" sz="4400" dirty="0">
                <a:effectLst/>
                <a:latin typeface="Calibri" panose="020F0502020204030204" pitchFamily="34" charset="0"/>
                <a:ea typeface="Times New Roman" panose="02020603050405020304" pitchFamily="18" charset="0"/>
                <a:cs typeface="Jameel Noori Nastaleeq" panose="02000503000000000004" pitchFamily="2" charset="-78"/>
              </a:rPr>
              <a:t>فصل کی کٹائی کے بعد </a:t>
            </a:r>
            <a:r>
              <a:rPr lang="ur-PK" sz="4400" dirty="0">
                <a:effectLst/>
                <a:latin typeface="Calibri" panose="020F0502020204030204" pitchFamily="34" charset="0"/>
                <a:ea typeface="Times New Roman" panose="02020603050405020304" pitchFamily="18" charset="0"/>
                <a:cs typeface="Jameel Noori Nastaleeq" panose="02000503000000000004" pitchFamily="2" charset="-78"/>
              </a:rPr>
              <a:t> ہونے والے نقصانات</a:t>
            </a:r>
            <a:endParaRPr lang="en-PK" sz="44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49" name="TextBox 48"/>
          <p:cNvSpPr txBox="1"/>
          <p:nvPr/>
        </p:nvSpPr>
        <p:spPr>
          <a:xfrm>
            <a:off x="10442118" y="6334780"/>
            <a:ext cx="2133600" cy="523220"/>
          </a:xfrm>
          <a:prstGeom prst="rect">
            <a:avLst/>
          </a:prstGeom>
          <a:noFill/>
        </p:spPr>
        <p:txBody>
          <a:bodyPr wrap="square" rtlCol="0">
            <a:spAutoFit/>
          </a:bodyPr>
          <a:lstStyle/>
          <a:p>
            <a:r>
              <a:rPr lang="en-US" sz="1400" dirty="0"/>
              <a:t>Source: Spurgeon, 1977 </a:t>
            </a:r>
          </a:p>
        </p:txBody>
      </p:sp>
      <p:pic>
        <p:nvPicPr>
          <p:cNvPr id="2" name="Picture 2" descr="Arabic EHCS brochure-3 logo changed">
            <a:extLst>
              <a:ext uri="{FF2B5EF4-FFF2-40B4-BE49-F238E27FC236}">
                <a16:creationId xmlns:a16="http://schemas.microsoft.com/office/drawing/2014/main" id="{AA8005B4-67BD-D2D7-622D-AAE309A562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5216" y="207431"/>
            <a:ext cx="1087404" cy="10628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3CBED7E-F841-7FAF-AAAA-4D3C01B7BB55}"/>
              </a:ext>
            </a:extLst>
          </p:cNvPr>
          <p:cNvSpPr txBox="1"/>
          <p:nvPr/>
        </p:nvSpPr>
        <p:spPr>
          <a:xfrm>
            <a:off x="5887593" y="3264615"/>
            <a:ext cx="366714" cy="369332"/>
          </a:xfrm>
          <a:prstGeom prst="rect">
            <a:avLst/>
          </a:prstGeom>
          <a:noFill/>
        </p:spPr>
        <p:txBody>
          <a:bodyPr wrap="square">
            <a:spAutoFit/>
          </a:bodyPr>
          <a:lstStyle/>
          <a:p>
            <a:r>
              <a:rPr lang="ar-SA" sz="1800" b="1" dirty="0">
                <a:effectLst/>
                <a:ea typeface="Times New Roman" panose="02020603050405020304" pitchFamily="18" charset="0"/>
                <a:cs typeface="Jameel Noori Nastaleeq" panose="02000503000000000004" pitchFamily="2" charset="-78"/>
              </a:rPr>
              <a:t>نمی</a:t>
            </a:r>
            <a:endParaRPr lang="en-PK" dirty="0"/>
          </a:p>
        </p:txBody>
      </p:sp>
      <p:sp>
        <p:nvSpPr>
          <p:cNvPr id="6" name="TextBox 5">
            <a:extLst>
              <a:ext uri="{FF2B5EF4-FFF2-40B4-BE49-F238E27FC236}">
                <a16:creationId xmlns:a16="http://schemas.microsoft.com/office/drawing/2014/main" id="{231B35E5-1C33-AD35-103A-96DDC2A98DC9}"/>
              </a:ext>
            </a:extLst>
          </p:cNvPr>
          <p:cNvSpPr txBox="1"/>
          <p:nvPr/>
        </p:nvSpPr>
        <p:spPr>
          <a:xfrm>
            <a:off x="3436638" y="4657635"/>
            <a:ext cx="923352" cy="1200329"/>
          </a:xfrm>
          <a:prstGeom prst="rect">
            <a:avLst/>
          </a:prstGeom>
          <a:noFill/>
        </p:spPr>
        <p:txBody>
          <a:bodyPr wrap="square">
            <a:spAutoFit/>
          </a:bodyPr>
          <a:lstStyle/>
          <a:p>
            <a:pPr algn="r" rtl="1"/>
            <a:r>
              <a:rPr lang="ur-PK" sz="1800" dirty="0">
                <a:effectLst/>
                <a:latin typeface="Times New Roman" panose="02020603050405020304" pitchFamily="18" charset="0"/>
                <a:ea typeface="Times New Roman" panose="02020603050405020304" pitchFamily="18" charset="0"/>
                <a:cs typeface="Jameel Noori Nastaleeq" panose="02000503000000000004" pitchFamily="2" charset="-78"/>
              </a:rPr>
              <a:t>بہاؤ</a:t>
            </a:r>
            <a:endParaRPr lang="en-PK" sz="1400" dirty="0">
              <a:effectLst/>
              <a:latin typeface="Times New Roman" panose="02020603050405020304" pitchFamily="18" charset="0"/>
              <a:ea typeface="Times New Roman" panose="02020603050405020304" pitchFamily="18" charset="0"/>
            </a:endParaRPr>
          </a:p>
          <a:p>
            <a:pPr algn="r" rtl="1"/>
            <a:r>
              <a:rPr lang="ur-PK" sz="1800" dirty="0">
                <a:effectLst/>
                <a:latin typeface="Times New Roman" panose="02020603050405020304" pitchFamily="18" charset="0"/>
                <a:ea typeface="Times New Roman" panose="02020603050405020304" pitchFamily="18" charset="0"/>
                <a:cs typeface="Jameel Noori Nastaleeq" panose="02000503000000000004" pitchFamily="2" charset="-78"/>
              </a:rPr>
              <a:t>چوٹ لگنا</a:t>
            </a:r>
            <a:endParaRPr lang="en-PK" sz="1400" dirty="0">
              <a:effectLst/>
              <a:latin typeface="Times New Roman" panose="02020603050405020304" pitchFamily="18" charset="0"/>
              <a:ea typeface="Times New Roman" panose="02020603050405020304" pitchFamily="18" charset="0"/>
            </a:endParaRPr>
          </a:p>
          <a:p>
            <a:pPr algn="r" rtl="1"/>
            <a:r>
              <a:rPr lang="ur-PK" sz="1800" dirty="0">
                <a:effectLst/>
                <a:latin typeface="Times New Roman" panose="02020603050405020304" pitchFamily="18" charset="0"/>
                <a:ea typeface="Times New Roman" panose="02020603050405020304" pitchFamily="18" charset="0"/>
                <a:cs typeface="Jameel Noori Nastaleeq" panose="02000503000000000004" pitchFamily="2" charset="-78"/>
              </a:rPr>
              <a:t>ٹوٹ پھوٹ</a:t>
            </a:r>
            <a:endParaRPr lang="en-PK" sz="1400" dirty="0">
              <a:effectLst/>
              <a:latin typeface="Times New Roman" panose="02020603050405020304" pitchFamily="18" charset="0"/>
              <a:ea typeface="Times New Roman" panose="02020603050405020304" pitchFamily="18" charset="0"/>
            </a:endParaRPr>
          </a:p>
          <a:p>
            <a:pPr algn="r" rtl="1"/>
            <a:r>
              <a:rPr lang="ur-PK" sz="1800" dirty="0">
                <a:effectLst/>
                <a:latin typeface="Times New Roman" panose="02020603050405020304" pitchFamily="18" charset="0"/>
                <a:ea typeface="Times New Roman" panose="02020603050405020304" pitchFamily="18" charset="0"/>
                <a:cs typeface="Jameel Noori Nastaleeq" panose="02000503000000000004" pitchFamily="2" charset="-78"/>
              </a:rPr>
              <a:t>رسائو</a:t>
            </a:r>
            <a:endParaRPr lang="en-PK" sz="1400" dirty="0">
              <a:effectLst/>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id="{3D322838-9135-A901-7FB3-4D80460C5A30}"/>
              </a:ext>
            </a:extLst>
          </p:cNvPr>
          <p:cNvSpPr txBox="1"/>
          <p:nvPr/>
        </p:nvSpPr>
        <p:spPr>
          <a:xfrm>
            <a:off x="4335761" y="4436462"/>
            <a:ext cx="892219" cy="1477328"/>
          </a:xfrm>
          <a:prstGeom prst="rect">
            <a:avLst/>
          </a:prstGeom>
          <a:noFill/>
        </p:spPr>
        <p:txBody>
          <a:bodyPr wrap="square">
            <a:spAutoFit/>
          </a:bodyPr>
          <a:lstStyle/>
          <a:p>
            <a:pPr algn="r" rtl="1"/>
            <a:r>
              <a:rPr lang="ur-PK" sz="1800" dirty="0">
                <a:effectLst/>
                <a:latin typeface="Times New Roman" panose="02020603050405020304" pitchFamily="18" charset="0"/>
                <a:ea typeface="Times New Roman" panose="02020603050405020304" pitchFamily="18" charset="0"/>
                <a:cs typeface="Jameel Noori Nastaleeq" panose="02000503000000000004" pitchFamily="2" charset="-78"/>
              </a:rPr>
              <a:t> </a:t>
            </a:r>
            <a:endParaRPr lang="en-PK" sz="1400" dirty="0">
              <a:effectLst/>
              <a:latin typeface="Times New Roman" panose="02020603050405020304" pitchFamily="18" charset="0"/>
              <a:ea typeface="Times New Roman" panose="02020603050405020304" pitchFamily="18" charset="0"/>
            </a:endParaRPr>
          </a:p>
          <a:p>
            <a:pPr algn="r" rtl="1"/>
            <a:r>
              <a:rPr lang="ur-PK" sz="1800" dirty="0">
                <a:effectLst/>
                <a:latin typeface="Times New Roman" panose="02020603050405020304" pitchFamily="18" charset="0"/>
                <a:ea typeface="Times New Roman" panose="02020603050405020304" pitchFamily="18" charset="0"/>
                <a:cs typeface="Jameel Noori Nastaleeq" panose="02000503000000000004" pitchFamily="2" charset="-78"/>
              </a:rPr>
              <a:t>بہائو </a:t>
            </a:r>
            <a:endParaRPr lang="en-PK" sz="1400" dirty="0">
              <a:effectLst/>
              <a:latin typeface="Times New Roman" panose="02020603050405020304" pitchFamily="18" charset="0"/>
              <a:ea typeface="Times New Roman" panose="02020603050405020304" pitchFamily="18" charset="0"/>
            </a:endParaRPr>
          </a:p>
          <a:p>
            <a:pPr algn="r" rtl="1"/>
            <a:r>
              <a:rPr lang="ur-PK" sz="1800" dirty="0">
                <a:effectLst/>
                <a:latin typeface="Times New Roman" panose="02020603050405020304" pitchFamily="18" charset="0"/>
                <a:ea typeface="Times New Roman" panose="02020603050405020304" pitchFamily="18" charset="0"/>
                <a:cs typeface="Jameel Noori Nastaleeq" panose="02000503000000000004" pitchFamily="2" charset="-78"/>
              </a:rPr>
              <a:t>چوٹ لگنا</a:t>
            </a:r>
            <a:endParaRPr lang="en-US" sz="1800" dirty="0">
              <a:effectLst/>
              <a:latin typeface="Times New Roman" panose="02020603050405020304" pitchFamily="18" charset="0"/>
              <a:ea typeface="Times New Roman" panose="02020603050405020304" pitchFamily="18" charset="0"/>
              <a:cs typeface="Jameel Noori Nastaleeq" panose="02000503000000000004" pitchFamily="2" charset="-78"/>
            </a:endParaRPr>
          </a:p>
          <a:p>
            <a:pPr algn="r" rtl="1"/>
            <a:r>
              <a:rPr lang="ur-PK" sz="1800" dirty="0">
                <a:effectLst/>
                <a:latin typeface="Times New Roman" panose="02020603050405020304" pitchFamily="18" charset="0"/>
                <a:ea typeface="Times New Roman" panose="02020603050405020304" pitchFamily="18" charset="0"/>
                <a:cs typeface="Jameel Noori Nastaleeq" panose="02000503000000000004" pitchFamily="2" charset="-78"/>
              </a:rPr>
              <a:t>ٹوٹ پھوٹ</a:t>
            </a:r>
            <a:endParaRPr lang="en-US" dirty="0">
              <a:latin typeface="Times New Roman" panose="02020603050405020304" pitchFamily="18" charset="0"/>
              <a:ea typeface="Times New Roman" panose="02020603050405020304" pitchFamily="18" charset="0"/>
              <a:cs typeface="Jameel Noori Nastaleeq" panose="02000503000000000004" pitchFamily="2" charset="-78"/>
            </a:endParaRPr>
          </a:p>
          <a:p>
            <a:pPr algn="r" rtl="1"/>
            <a:r>
              <a:rPr lang="ur-PK" dirty="0">
                <a:effectLst/>
                <a:latin typeface="Times New Roman" panose="02020603050405020304" pitchFamily="18" charset="0"/>
                <a:ea typeface="Times New Roman" panose="02020603050405020304" pitchFamily="18" charset="0"/>
                <a:cs typeface="Jameel Noori Nastaleeq" panose="02000503000000000004" pitchFamily="2" charset="-78"/>
              </a:rPr>
              <a:t>رسائو</a:t>
            </a:r>
            <a:endParaRPr lang="en-PK" dirty="0">
              <a:effectLst/>
              <a:latin typeface="Times New Roman" panose="02020603050405020304" pitchFamily="18" charset="0"/>
              <a:ea typeface="Times New Roman" panose="02020603050405020304" pitchFamily="18" charset="0"/>
            </a:endParaRPr>
          </a:p>
        </p:txBody>
      </p:sp>
      <p:sp>
        <p:nvSpPr>
          <p:cNvPr id="16" name="Oval 15">
            <a:extLst>
              <a:ext uri="{FF2B5EF4-FFF2-40B4-BE49-F238E27FC236}">
                <a16:creationId xmlns:a16="http://schemas.microsoft.com/office/drawing/2014/main" id="{9351762D-3660-4D82-0E13-4FA9427D18DC}"/>
              </a:ext>
            </a:extLst>
          </p:cNvPr>
          <p:cNvSpPr/>
          <p:nvPr/>
        </p:nvSpPr>
        <p:spPr>
          <a:xfrm>
            <a:off x="6871157" y="5471097"/>
            <a:ext cx="76200" cy="7620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9" name="Oval 18">
            <a:extLst>
              <a:ext uri="{FF2B5EF4-FFF2-40B4-BE49-F238E27FC236}">
                <a16:creationId xmlns:a16="http://schemas.microsoft.com/office/drawing/2014/main" id="{60FBC62B-08EE-9DFC-8BF8-4664865B7964}"/>
              </a:ext>
            </a:extLst>
          </p:cNvPr>
          <p:cNvSpPr/>
          <p:nvPr/>
        </p:nvSpPr>
        <p:spPr>
          <a:xfrm>
            <a:off x="6870101" y="5747744"/>
            <a:ext cx="76200" cy="76200"/>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a:p>
            <a:pPr algn="ctr">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7CD068-90B4-D570-5CAB-42132D4A347F}"/>
              </a:ext>
            </a:extLst>
          </p:cNvPr>
          <p:cNvSpPr>
            <a:spLocks noGrp="1"/>
          </p:cNvSpPr>
          <p:nvPr>
            <p:ph type="body" sz="quarter" idx="14"/>
          </p:nvPr>
        </p:nvSpPr>
        <p:spPr>
          <a:xfrm>
            <a:off x="-631100" y="3150481"/>
            <a:ext cx="10088428" cy="1062876"/>
          </a:xfrm>
        </p:spPr>
        <p:txBody>
          <a:bodyPr>
            <a:noAutofit/>
          </a:bodyPr>
          <a:lstStyle/>
          <a:p>
            <a:pPr algn="r" rtl="1"/>
            <a:r>
              <a:rPr lang="ur-PK" sz="4000" dirty="0">
                <a:solidFill>
                  <a:schemeClr val="tx1"/>
                </a:solidFill>
                <a:effectLst/>
                <a:latin typeface="Times New Roman" panose="02020603050405020304" pitchFamily="18" charset="0"/>
                <a:ea typeface="Times New Roman" panose="02020603050405020304" pitchFamily="18" charset="0"/>
                <a:cs typeface="Jameel Noori Nastaleeq" panose="02000503000000000004" pitchFamily="2" charset="-78"/>
              </a:rPr>
              <a:t>کیڑہ ما ر  ادویات کی </a:t>
            </a:r>
            <a:r>
              <a:rPr lang="ur-PK" sz="4400" dirty="0">
                <a:solidFill>
                  <a:schemeClr val="tx1"/>
                </a:solidFill>
                <a:effectLst/>
                <a:latin typeface="Times New Roman" panose="02020603050405020304" pitchFamily="18" charset="0"/>
                <a:ea typeface="Times New Roman" panose="02020603050405020304" pitchFamily="18" charset="0"/>
                <a:cs typeface="Jameel Noori Nastaleeq" panose="02000503000000000004" pitchFamily="2" charset="-78"/>
              </a:rPr>
              <a:t>باقیات کا انتظام</a:t>
            </a:r>
            <a:endParaRPr lang="en-PK" sz="4400" dirty="0">
              <a:solidFill>
                <a:schemeClr val="tx1"/>
              </a:solidFill>
              <a:effectLst/>
              <a:latin typeface="Times New Roman" panose="02020603050405020304" pitchFamily="18" charset="0"/>
              <a:ea typeface="Times New Roman" panose="02020603050405020304" pitchFamily="18" charset="0"/>
            </a:endParaRPr>
          </a:p>
        </p:txBody>
      </p:sp>
      <p:pic>
        <p:nvPicPr>
          <p:cNvPr id="2" name="Picture 2" descr="Arabic EHCS brochure-3 logo changed">
            <a:extLst>
              <a:ext uri="{FF2B5EF4-FFF2-40B4-BE49-F238E27FC236}">
                <a16:creationId xmlns:a16="http://schemas.microsoft.com/office/drawing/2014/main" id="{CBEB7AD1-C857-AC2F-4A63-82308CF4D5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5216" y="207431"/>
            <a:ext cx="1087404" cy="1062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761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a:xfrm>
            <a:off x="4097763" y="366906"/>
            <a:ext cx="4343400" cy="1002552"/>
          </a:xfrm>
        </p:spPr>
        <p:txBody>
          <a:bodyPr/>
          <a:lstStyle/>
          <a:p>
            <a:pPr algn="ctr" rtl="1"/>
            <a:r>
              <a:rPr lang="ur-PK" sz="4800" dirty="0">
                <a:effectLst/>
                <a:latin typeface="Times New Roman" panose="02020603050405020304" pitchFamily="18" charset="0"/>
                <a:ea typeface="Times New Roman" panose="02020603050405020304" pitchFamily="18" charset="0"/>
                <a:cs typeface="Jameel Noori Nastaleeq" panose="02000503000000000004" pitchFamily="2" charset="-78"/>
              </a:rPr>
              <a:t>نیشنل رائس </a:t>
            </a:r>
            <a:r>
              <a:rPr lang="en-US" sz="4800" dirty="0">
                <a:effectLst/>
                <a:latin typeface="Jameel Noori Nastaleeq" panose="02000503000000000004" pitchFamily="2" charset="-78"/>
                <a:ea typeface="Times New Roman" panose="02020603050405020304" pitchFamily="18" charset="0"/>
              </a:rPr>
              <a:t>MRLS </a:t>
            </a:r>
            <a:endParaRPr lang="en-PK" sz="4800" dirty="0">
              <a:effectLst/>
              <a:latin typeface="Times New Roman" panose="02020603050405020304" pitchFamily="18" charset="0"/>
              <a:ea typeface="Times New Roman" panose="02020603050405020304" pitchFamily="18" charset="0"/>
            </a:endParaRPr>
          </a:p>
        </p:txBody>
      </p:sp>
      <p:pic>
        <p:nvPicPr>
          <p:cNvPr id="5" name="Picture 2" descr="Arabic EHCS brochure-3 logo chang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5216" y="207431"/>
            <a:ext cx="1087404" cy="10628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28" t="13304" r="943" b="4368"/>
          <a:stretch/>
        </p:blipFill>
        <p:spPr>
          <a:xfrm>
            <a:off x="1219200" y="1468609"/>
            <a:ext cx="9746016" cy="4928304"/>
          </a:xfrm>
          <a:prstGeom prst="rect">
            <a:avLst/>
          </a:prstGeom>
          <a:ln w="38100">
            <a:solidFill>
              <a:schemeClr val="bg1"/>
            </a:solidFill>
          </a:ln>
        </p:spPr>
      </p:pic>
    </p:spTree>
    <p:extLst>
      <p:ext uri="{BB962C8B-B14F-4D97-AF65-F5344CB8AC3E}">
        <p14:creationId xmlns:p14="http://schemas.microsoft.com/office/powerpoint/2010/main" val="3671738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a:xfrm>
            <a:off x="3271434" y="395022"/>
            <a:ext cx="5649132" cy="1492951"/>
          </a:xfrm>
        </p:spPr>
        <p:txBody>
          <a:bodyPr/>
          <a:lstStyle/>
          <a:p>
            <a:pPr algn="ctr" rtl="1"/>
            <a:r>
              <a:rPr lang="ur-PK" sz="4800" b="1" dirty="0">
                <a:effectLst/>
                <a:latin typeface="Times New Roman" panose="02020603050405020304" pitchFamily="18" charset="0"/>
                <a:ea typeface="Times New Roman" panose="02020603050405020304" pitchFamily="18" charset="0"/>
                <a:cs typeface="Jameel Noori Nastaleeq" panose="02000503000000000004" pitchFamily="2" charset="-78"/>
              </a:rPr>
              <a:t>چاول کے لئے رجسٹرڈ </a:t>
            </a:r>
            <a:r>
              <a:rPr lang="ur-PK" sz="4000" b="1" dirty="0">
                <a:effectLst/>
                <a:latin typeface="Times New Roman" panose="02020603050405020304" pitchFamily="18" charset="0"/>
                <a:ea typeface="Times New Roman" panose="02020603050405020304" pitchFamily="18" charset="0"/>
                <a:cs typeface="Jameel Noori Nastaleeq" panose="02000503000000000004" pitchFamily="2" charset="-78"/>
              </a:rPr>
              <a:t>کیڑے</a:t>
            </a:r>
            <a:r>
              <a:rPr lang="ur-PK" sz="4800" b="1" dirty="0">
                <a:effectLst/>
                <a:latin typeface="Times New Roman" panose="02020603050405020304" pitchFamily="18" charset="0"/>
                <a:ea typeface="Times New Roman" panose="02020603050405020304" pitchFamily="18" charset="0"/>
                <a:cs typeface="Jameel Noori Nastaleeq" panose="02000503000000000004" pitchFamily="2" charset="-78"/>
              </a:rPr>
              <a:t> </a:t>
            </a:r>
            <a:r>
              <a:rPr lang="ur-PK" sz="4000" b="1" dirty="0">
                <a:effectLst/>
                <a:latin typeface="Times New Roman" panose="02020603050405020304" pitchFamily="18" charset="0"/>
                <a:ea typeface="Times New Roman" panose="02020603050405020304" pitchFamily="18" charset="0"/>
                <a:cs typeface="Jameel Noori Nastaleeq" panose="02000503000000000004" pitchFamily="2" charset="-78"/>
              </a:rPr>
              <a:t>مار ادویات</a:t>
            </a:r>
            <a:endParaRPr lang="en-PK" sz="4000" dirty="0">
              <a:effectLst/>
              <a:latin typeface="Times New Roman" panose="02020603050405020304" pitchFamily="18" charset="0"/>
              <a:ea typeface="Times New Roman" panose="02020603050405020304" pitchFamily="18" charset="0"/>
            </a:endParaRPr>
          </a:p>
        </p:txBody>
      </p:sp>
      <p:pic>
        <p:nvPicPr>
          <p:cNvPr id="4" name="Picture 2" descr="Arabic EHCS brochure-3 logo chang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5216" y="207431"/>
            <a:ext cx="1087404" cy="10628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52959B64-8F35-D6A9-4A1A-A5E8359B855B}"/>
              </a:ext>
            </a:extLst>
          </p:cNvPr>
          <p:cNvGraphicFramePr>
            <a:graphicFrameLocks noGrp="1"/>
          </p:cNvGraphicFramePr>
          <p:nvPr>
            <p:extLst>
              <p:ext uri="{D42A27DB-BD31-4B8C-83A1-F6EECF244321}">
                <p14:modId xmlns:p14="http://schemas.microsoft.com/office/powerpoint/2010/main" val="3297626606"/>
              </p:ext>
            </p:extLst>
          </p:nvPr>
        </p:nvGraphicFramePr>
        <p:xfrm>
          <a:off x="1523636" y="1887973"/>
          <a:ext cx="9441580" cy="4391465"/>
        </p:xfrm>
        <a:graphic>
          <a:graphicData uri="http://schemas.openxmlformats.org/drawingml/2006/table">
            <a:tbl>
              <a:tblPr rtl="1" firstRow="1" firstCol="1" bandRow="1">
                <a:tableStyleId>{7DF18680-E054-41AD-8BC1-D1AEF772440D}</a:tableStyleId>
              </a:tblPr>
              <a:tblGrid>
                <a:gridCol w="3146610">
                  <a:extLst>
                    <a:ext uri="{9D8B030D-6E8A-4147-A177-3AD203B41FA5}">
                      <a16:colId xmlns:a16="http://schemas.microsoft.com/office/drawing/2014/main" val="237801686"/>
                    </a:ext>
                  </a:extLst>
                </a:gridCol>
                <a:gridCol w="2213299">
                  <a:extLst>
                    <a:ext uri="{9D8B030D-6E8A-4147-A177-3AD203B41FA5}">
                      <a16:colId xmlns:a16="http://schemas.microsoft.com/office/drawing/2014/main" val="29716893"/>
                    </a:ext>
                  </a:extLst>
                </a:gridCol>
                <a:gridCol w="4081671">
                  <a:extLst>
                    <a:ext uri="{9D8B030D-6E8A-4147-A177-3AD203B41FA5}">
                      <a16:colId xmlns:a16="http://schemas.microsoft.com/office/drawing/2014/main" val="4004688719"/>
                    </a:ext>
                  </a:extLst>
                </a:gridCol>
              </a:tblGrid>
              <a:tr h="1351220">
                <a:tc>
                  <a:txBody>
                    <a:bodyPr/>
                    <a:lstStyle/>
                    <a:p>
                      <a:pPr algn="ctr" rtl="1"/>
                      <a:r>
                        <a:rPr lang="ur-PK" sz="2200" b="1" dirty="0">
                          <a:effectLst/>
                          <a:latin typeface="Jameel Noori Nastaleeq" panose="02000503000000000004" pitchFamily="2" charset="-78"/>
                          <a:cs typeface="Jameel Noori Nastaleeq" panose="02000503000000000004" pitchFamily="2" charset="-78"/>
                        </a:rPr>
                        <a:t>کیڑے مار ادویات                                                                                                                                                                                                                                                                                                                                                                </a:t>
                      </a:r>
                      <a:endParaRPr lang="en-PK" sz="1400" b="1"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txBody>
                  <a:tcPr marL="84451" marR="84451" marT="0" marB="0"/>
                </a:tc>
                <a:tc>
                  <a:txBody>
                    <a:bodyPr/>
                    <a:lstStyle/>
                    <a:p>
                      <a:pPr algn="ctr" rtl="1"/>
                      <a:r>
                        <a:rPr lang="ur-PK" sz="2200" dirty="0">
                          <a:effectLst/>
                          <a:latin typeface="Jameel Noori Nastaleeq" panose="02000503000000000004" pitchFamily="2" charset="-78"/>
                          <a:cs typeface="Jameel Noori Nastaleeq" panose="02000503000000000004" pitchFamily="2" charset="-78"/>
                        </a:rPr>
                        <a:t>کل تعداد</a:t>
                      </a:r>
                      <a:endParaRPr lang="en-PK" sz="14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txBody>
                  <a:tcPr marL="84451" marR="84451" marT="0" marB="0"/>
                </a:tc>
                <a:tc>
                  <a:txBody>
                    <a:bodyPr/>
                    <a:lstStyle/>
                    <a:p>
                      <a:pPr algn="ctr" rtl="1"/>
                      <a:r>
                        <a:rPr lang="ur-PK" sz="2200" dirty="0">
                          <a:effectLst/>
                          <a:latin typeface="Jameel Noori Nastaleeq" panose="02000503000000000004" pitchFamily="2" charset="-78"/>
                          <a:cs typeface="Jameel Noori Nastaleeq" panose="02000503000000000004" pitchFamily="2" charset="-78"/>
                        </a:rPr>
                        <a:t>مرکب کے طور پر مارکیٹ کی جانے والی کیڑہ مار  دوائیں</a:t>
                      </a:r>
                      <a:endParaRPr lang="en-PK" sz="14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txBody>
                  <a:tcPr marL="84451" marR="84451" marT="0" marB="0"/>
                </a:tc>
                <a:extLst>
                  <a:ext uri="{0D108BD9-81ED-4DB2-BD59-A6C34878D82A}">
                    <a16:rowId xmlns:a16="http://schemas.microsoft.com/office/drawing/2014/main" val="3799806378"/>
                  </a:ext>
                </a:extLst>
              </a:tr>
              <a:tr h="337805">
                <a:tc>
                  <a:txBody>
                    <a:bodyPr/>
                    <a:lstStyle/>
                    <a:p>
                      <a:pPr algn="ctr" rtl="1"/>
                      <a:r>
                        <a:rPr lang="ur-PK" sz="2200" dirty="0">
                          <a:effectLst/>
                          <a:latin typeface="Jameel Noori Nastaleeq" panose="02000503000000000004" pitchFamily="2" charset="-78"/>
                          <a:cs typeface="Jameel Noori Nastaleeq" panose="02000503000000000004" pitchFamily="2" charset="-78"/>
                        </a:rPr>
                        <a:t>کیڑے مار ادویات </a:t>
                      </a:r>
                      <a:endParaRPr lang="en-PK" sz="14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txBody>
                  <a:tcPr marL="84451" marR="84451" marT="0" marB="0"/>
                </a:tc>
                <a:tc>
                  <a:txBody>
                    <a:bodyPr/>
                    <a:lstStyle/>
                    <a:p>
                      <a:pPr algn="ctr" rtl="0"/>
                      <a:r>
                        <a:rPr lang="en-US" sz="2200">
                          <a:effectLst/>
                          <a:latin typeface="Jameel Noori Nastaleeq" panose="02000503000000000004" pitchFamily="2" charset="-78"/>
                          <a:cs typeface="Jameel Noori Nastaleeq" panose="02000503000000000004" pitchFamily="2" charset="-78"/>
                        </a:rPr>
                        <a:t>50</a:t>
                      </a:r>
                      <a:endParaRPr lang="en-PK" sz="140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txBody>
                  <a:tcPr marL="84451" marR="84451" marT="0" marB="0"/>
                </a:tc>
                <a:tc>
                  <a:txBody>
                    <a:bodyPr/>
                    <a:lstStyle/>
                    <a:p>
                      <a:pPr algn="ctr" rtl="1"/>
                      <a:r>
                        <a:rPr lang="en-US" sz="2200" dirty="0">
                          <a:effectLst/>
                          <a:latin typeface="Jameel Noori Nastaleeq" panose="02000503000000000004" pitchFamily="2" charset="-78"/>
                          <a:cs typeface="Jameel Noori Nastaleeq" panose="02000503000000000004" pitchFamily="2" charset="-78"/>
                        </a:rPr>
                        <a:t>28</a:t>
                      </a:r>
                      <a:endParaRPr lang="en-PK" sz="14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txBody>
                  <a:tcPr marL="84451" marR="84451" marT="0" marB="0"/>
                </a:tc>
                <a:extLst>
                  <a:ext uri="{0D108BD9-81ED-4DB2-BD59-A6C34878D82A}">
                    <a16:rowId xmlns:a16="http://schemas.microsoft.com/office/drawing/2014/main" val="322604802"/>
                  </a:ext>
                </a:extLst>
              </a:tr>
              <a:tr h="675610">
                <a:tc>
                  <a:txBody>
                    <a:bodyPr/>
                    <a:lstStyle/>
                    <a:p>
                      <a:pPr algn="ctr" rtl="1"/>
                      <a:r>
                        <a:rPr lang="ur-PK" sz="2200" dirty="0">
                          <a:effectLst/>
                          <a:latin typeface="Jameel Noori Nastaleeq" panose="02000503000000000004" pitchFamily="2" charset="-78"/>
                          <a:cs typeface="Jameel Noori Nastaleeq" panose="02000503000000000004" pitchFamily="2" charset="-78"/>
                        </a:rPr>
                        <a:t>پھپھوندی کش ادویات</a:t>
                      </a:r>
                      <a:endParaRPr lang="en-PK" sz="14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txBody>
                  <a:tcPr marL="84451" marR="84451" marT="0" marB="0"/>
                </a:tc>
                <a:tc>
                  <a:txBody>
                    <a:bodyPr/>
                    <a:lstStyle/>
                    <a:p>
                      <a:pPr algn="ctr" rtl="0"/>
                      <a:r>
                        <a:rPr lang="en-US" sz="2200" dirty="0">
                          <a:effectLst/>
                          <a:latin typeface="Jameel Noori Nastaleeq" panose="02000503000000000004" pitchFamily="2" charset="-78"/>
                          <a:cs typeface="Jameel Noori Nastaleeq" panose="02000503000000000004" pitchFamily="2" charset="-78"/>
                        </a:rPr>
                        <a:t>36</a:t>
                      </a:r>
                      <a:endParaRPr lang="en-PK" sz="14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txBody>
                  <a:tcPr marL="84451" marR="84451" marT="0" marB="0"/>
                </a:tc>
                <a:tc>
                  <a:txBody>
                    <a:bodyPr/>
                    <a:lstStyle/>
                    <a:p>
                      <a:pPr algn="ctr" rtl="0"/>
                      <a:r>
                        <a:rPr lang="en-US" sz="2200" dirty="0">
                          <a:effectLst/>
                          <a:latin typeface="Jameel Noori Nastaleeq" panose="02000503000000000004" pitchFamily="2" charset="-78"/>
                          <a:cs typeface="Jameel Noori Nastaleeq" panose="02000503000000000004" pitchFamily="2" charset="-78"/>
                        </a:rPr>
                        <a:t>18</a:t>
                      </a:r>
                      <a:endParaRPr lang="en-PK" sz="14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txBody>
                  <a:tcPr marL="84451" marR="84451" marT="0" marB="0"/>
                </a:tc>
                <a:extLst>
                  <a:ext uri="{0D108BD9-81ED-4DB2-BD59-A6C34878D82A}">
                    <a16:rowId xmlns:a16="http://schemas.microsoft.com/office/drawing/2014/main" val="3322437411"/>
                  </a:ext>
                </a:extLst>
              </a:tr>
              <a:tr h="337805">
                <a:tc>
                  <a:txBody>
                    <a:bodyPr/>
                    <a:lstStyle/>
                    <a:p>
                      <a:pPr algn="ctr" rtl="1"/>
                      <a:r>
                        <a:rPr lang="ur-PK" sz="2200" dirty="0">
                          <a:effectLst/>
                          <a:latin typeface="Jameel Noori Nastaleeq" panose="02000503000000000004" pitchFamily="2" charset="-78"/>
                          <a:cs typeface="Jameel Noori Nastaleeq" panose="02000503000000000004" pitchFamily="2" charset="-78"/>
                        </a:rPr>
                        <a:t>جڑی بوٹیاں کش</a:t>
                      </a:r>
                      <a:r>
                        <a:rPr lang="ur-PK" sz="2200" baseline="0" dirty="0">
                          <a:effectLst/>
                          <a:latin typeface="Jameel Noori Nastaleeq" panose="02000503000000000004" pitchFamily="2" charset="-78"/>
                          <a:cs typeface="Jameel Noori Nastaleeq" panose="02000503000000000004" pitchFamily="2" charset="-78"/>
                        </a:rPr>
                        <a:t> ادویات</a:t>
                      </a:r>
                      <a:endParaRPr lang="en-PK" sz="14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txBody>
                  <a:tcPr marL="84451" marR="84451" marT="0" marB="0"/>
                </a:tc>
                <a:tc>
                  <a:txBody>
                    <a:bodyPr/>
                    <a:lstStyle/>
                    <a:p>
                      <a:pPr algn="ctr" rtl="0"/>
                      <a:r>
                        <a:rPr lang="en-US" sz="2200">
                          <a:effectLst/>
                          <a:latin typeface="Jameel Noori Nastaleeq" panose="02000503000000000004" pitchFamily="2" charset="-78"/>
                          <a:cs typeface="Jameel Noori Nastaleeq" panose="02000503000000000004" pitchFamily="2" charset="-78"/>
                        </a:rPr>
                        <a:t>47</a:t>
                      </a:r>
                      <a:endParaRPr lang="en-PK" sz="140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txBody>
                  <a:tcPr marL="84451" marR="84451" marT="0" marB="0"/>
                </a:tc>
                <a:tc>
                  <a:txBody>
                    <a:bodyPr/>
                    <a:lstStyle/>
                    <a:p>
                      <a:pPr algn="ctr" rtl="0"/>
                      <a:r>
                        <a:rPr lang="en-US" sz="2200">
                          <a:effectLst/>
                          <a:latin typeface="Jameel Noori Nastaleeq" panose="02000503000000000004" pitchFamily="2" charset="-78"/>
                          <a:cs typeface="Jameel Noori Nastaleeq" panose="02000503000000000004" pitchFamily="2" charset="-78"/>
                        </a:rPr>
                        <a:t>28</a:t>
                      </a:r>
                      <a:endParaRPr lang="en-PK" sz="140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txBody>
                  <a:tcPr marL="84451" marR="84451" marT="0" marB="0"/>
                </a:tc>
                <a:extLst>
                  <a:ext uri="{0D108BD9-81ED-4DB2-BD59-A6C34878D82A}">
                    <a16:rowId xmlns:a16="http://schemas.microsoft.com/office/drawing/2014/main" val="2992533302"/>
                  </a:ext>
                </a:extLst>
              </a:tr>
              <a:tr h="675610">
                <a:tc>
                  <a:txBody>
                    <a:bodyPr/>
                    <a:lstStyle/>
                    <a:p>
                      <a:pPr algn="ctr" rtl="1"/>
                      <a:r>
                        <a:rPr lang="ur-PK" sz="2200" dirty="0">
                          <a:effectLst/>
                          <a:latin typeface="Jameel Noori Nastaleeq" panose="02000503000000000004" pitchFamily="2" charset="-78"/>
                          <a:cs typeface="Jameel Noori Nastaleeq" panose="02000503000000000004" pitchFamily="2" charset="-78"/>
                        </a:rPr>
                        <a:t>حیاتیاتی کیڑہ مار ادویات</a:t>
                      </a:r>
                      <a:endParaRPr lang="en-PK" sz="14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txBody>
                  <a:tcPr marL="84451" marR="84451" marT="0" marB="0"/>
                </a:tc>
                <a:tc>
                  <a:txBody>
                    <a:bodyPr/>
                    <a:lstStyle/>
                    <a:p>
                      <a:pPr algn="ctr" rtl="0"/>
                      <a:r>
                        <a:rPr lang="en-US" sz="2200">
                          <a:effectLst/>
                          <a:latin typeface="Jameel Noori Nastaleeq" panose="02000503000000000004" pitchFamily="2" charset="-78"/>
                          <a:cs typeface="Jameel Noori Nastaleeq" panose="02000503000000000004" pitchFamily="2" charset="-78"/>
                        </a:rPr>
                        <a:t>2</a:t>
                      </a:r>
                      <a:endParaRPr lang="en-PK" sz="140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txBody>
                  <a:tcPr marL="84451" marR="84451" marT="0" marB="0"/>
                </a:tc>
                <a:tc>
                  <a:txBody>
                    <a:bodyPr/>
                    <a:lstStyle/>
                    <a:p>
                      <a:pPr algn="ctr" rtl="0"/>
                      <a:r>
                        <a:rPr lang="en-US" sz="2200">
                          <a:effectLst/>
                          <a:latin typeface="Jameel Noori Nastaleeq" panose="02000503000000000004" pitchFamily="2" charset="-78"/>
                          <a:cs typeface="Jameel Noori Nastaleeq" panose="02000503000000000004" pitchFamily="2" charset="-78"/>
                        </a:rPr>
                        <a:t>-</a:t>
                      </a:r>
                      <a:endParaRPr lang="en-PK" sz="140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txBody>
                  <a:tcPr marL="84451" marR="84451" marT="0" marB="0"/>
                </a:tc>
                <a:extLst>
                  <a:ext uri="{0D108BD9-81ED-4DB2-BD59-A6C34878D82A}">
                    <a16:rowId xmlns:a16="http://schemas.microsoft.com/office/drawing/2014/main" val="3406621210"/>
                  </a:ext>
                </a:extLst>
              </a:tr>
              <a:tr h="337805">
                <a:tc>
                  <a:txBody>
                    <a:bodyPr/>
                    <a:lstStyle/>
                    <a:p>
                      <a:pPr algn="ctr" rtl="1"/>
                      <a:r>
                        <a:rPr lang="ur-PK" sz="2200">
                          <a:effectLst/>
                          <a:latin typeface="Jameel Noori Nastaleeq" panose="02000503000000000004" pitchFamily="2" charset="-78"/>
                          <a:cs typeface="Jameel Noori Nastaleeq" panose="02000503000000000004" pitchFamily="2" charset="-78"/>
                        </a:rPr>
                        <a:t>مولس سائڈ</a:t>
                      </a:r>
                      <a:endParaRPr lang="en-PK" sz="140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txBody>
                  <a:tcPr marL="84451" marR="84451" marT="0" marB="0"/>
                </a:tc>
                <a:tc>
                  <a:txBody>
                    <a:bodyPr/>
                    <a:lstStyle/>
                    <a:p>
                      <a:pPr algn="ctr" rtl="0"/>
                      <a:r>
                        <a:rPr lang="en-US" sz="2200">
                          <a:effectLst/>
                          <a:latin typeface="Jameel Noori Nastaleeq" panose="02000503000000000004" pitchFamily="2" charset="-78"/>
                          <a:cs typeface="Jameel Noori Nastaleeq" panose="02000503000000000004" pitchFamily="2" charset="-78"/>
                        </a:rPr>
                        <a:t>1</a:t>
                      </a:r>
                      <a:endParaRPr lang="en-PK" sz="140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txBody>
                  <a:tcPr marL="84451" marR="84451" marT="0" marB="0"/>
                </a:tc>
                <a:tc>
                  <a:txBody>
                    <a:bodyPr/>
                    <a:lstStyle/>
                    <a:p>
                      <a:pPr algn="ctr" rtl="0"/>
                      <a:r>
                        <a:rPr lang="en-US" sz="2200">
                          <a:effectLst/>
                          <a:latin typeface="Jameel Noori Nastaleeq" panose="02000503000000000004" pitchFamily="2" charset="-78"/>
                          <a:cs typeface="Jameel Noori Nastaleeq" panose="02000503000000000004" pitchFamily="2" charset="-78"/>
                        </a:rPr>
                        <a:t>-</a:t>
                      </a:r>
                      <a:endParaRPr lang="en-PK" sz="140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txBody>
                  <a:tcPr marL="84451" marR="84451" marT="0" marB="0"/>
                </a:tc>
                <a:extLst>
                  <a:ext uri="{0D108BD9-81ED-4DB2-BD59-A6C34878D82A}">
                    <a16:rowId xmlns:a16="http://schemas.microsoft.com/office/drawing/2014/main" val="2260890946"/>
                  </a:ext>
                </a:extLst>
              </a:tr>
              <a:tr h="337805">
                <a:tc>
                  <a:txBody>
                    <a:bodyPr/>
                    <a:lstStyle/>
                    <a:p>
                      <a:pPr algn="ctr" rtl="1"/>
                      <a:r>
                        <a:rPr lang="ur-PK" sz="2200">
                          <a:effectLst/>
                          <a:latin typeface="Jameel Noori Nastaleeq" panose="02000503000000000004" pitchFamily="2" charset="-78"/>
                          <a:cs typeface="Jameel Noori Nastaleeq" panose="02000503000000000004" pitchFamily="2" charset="-78"/>
                        </a:rPr>
                        <a:t>دیگر</a:t>
                      </a:r>
                      <a:endParaRPr lang="en-PK" sz="140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txBody>
                  <a:tcPr marL="84451" marR="84451" marT="0" marB="0"/>
                </a:tc>
                <a:tc>
                  <a:txBody>
                    <a:bodyPr/>
                    <a:lstStyle/>
                    <a:p>
                      <a:pPr algn="ctr" rtl="0"/>
                      <a:r>
                        <a:rPr lang="en-US" sz="2200">
                          <a:effectLst/>
                          <a:latin typeface="Jameel Noori Nastaleeq" panose="02000503000000000004" pitchFamily="2" charset="-78"/>
                          <a:cs typeface="Jameel Noori Nastaleeq" panose="02000503000000000004" pitchFamily="2" charset="-78"/>
                        </a:rPr>
                        <a:t>3</a:t>
                      </a:r>
                      <a:endParaRPr lang="en-PK" sz="140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txBody>
                  <a:tcPr marL="84451" marR="84451" marT="0" marB="0"/>
                </a:tc>
                <a:tc>
                  <a:txBody>
                    <a:bodyPr/>
                    <a:lstStyle/>
                    <a:p>
                      <a:pPr algn="ctr" rtl="0"/>
                      <a:r>
                        <a:rPr lang="en-US" sz="2200">
                          <a:effectLst/>
                          <a:latin typeface="Jameel Noori Nastaleeq" panose="02000503000000000004" pitchFamily="2" charset="-78"/>
                          <a:cs typeface="Jameel Noori Nastaleeq" panose="02000503000000000004" pitchFamily="2" charset="-78"/>
                        </a:rPr>
                        <a:t>-</a:t>
                      </a:r>
                      <a:endParaRPr lang="en-PK" sz="140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txBody>
                  <a:tcPr marL="84451" marR="84451" marT="0" marB="0"/>
                </a:tc>
                <a:extLst>
                  <a:ext uri="{0D108BD9-81ED-4DB2-BD59-A6C34878D82A}">
                    <a16:rowId xmlns:a16="http://schemas.microsoft.com/office/drawing/2014/main" val="3074656368"/>
                  </a:ext>
                </a:extLst>
              </a:tr>
              <a:tr h="337805">
                <a:tc>
                  <a:txBody>
                    <a:bodyPr/>
                    <a:lstStyle/>
                    <a:p>
                      <a:pPr algn="ctr" rtl="1"/>
                      <a:r>
                        <a:rPr lang="ur-PK" sz="2200">
                          <a:effectLst/>
                          <a:latin typeface="Jameel Noori Nastaleeq" panose="02000503000000000004" pitchFamily="2" charset="-78"/>
                          <a:cs typeface="Jameel Noori Nastaleeq" panose="02000503000000000004" pitchFamily="2" charset="-78"/>
                        </a:rPr>
                        <a:t>کل</a:t>
                      </a:r>
                      <a:endParaRPr lang="en-PK" sz="140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txBody>
                  <a:tcPr marL="84451" marR="84451" marT="0" marB="0"/>
                </a:tc>
                <a:tc>
                  <a:txBody>
                    <a:bodyPr/>
                    <a:lstStyle/>
                    <a:p>
                      <a:pPr algn="ctr" rtl="0"/>
                      <a:r>
                        <a:rPr lang="en-US" sz="2200">
                          <a:effectLst/>
                          <a:latin typeface="Jameel Noori Nastaleeq" panose="02000503000000000004" pitchFamily="2" charset="-78"/>
                          <a:cs typeface="Jameel Noori Nastaleeq" panose="02000503000000000004" pitchFamily="2" charset="-78"/>
                        </a:rPr>
                        <a:t>139</a:t>
                      </a:r>
                      <a:endParaRPr lang="en-PK" sz="140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txBody>
                  <a:tcPr marL="84451" marR="84451" marT="0" marB="0"/>
                </a:tc>
                <a:tc>
                  <a:txBody>
                    <a:bodyPr/>
                    <a:lstStyle/>
                    <a:p>
                      <a:pPr algn="ctr" rtl="1"/>
                      <a:r>
                        <a:rPr lang="en-US" sz="2200" dirty="0">
                          <a:effectLst/>
                          <a:latin typeface="Jameel Noori Nastaleeq" panose="02000503000000000004" pitchFamily="2" charset="-78"/>
                          <a:cs typeface="Jameel Noori Nastaleeq" panose="02000503000000000004" pitchFamily="2" charset="-78"/>
                        </a:rPr>
                        <a:t>74</a:t>
                      </a:r>
                      <a:endParaRPr lang="en-PK" sz="14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txBody>
                  <a:tcPr marL="84451" marR="84451" marT="0" marB="0"/>
                </a:tc>
                <a:extLst>
                  <a:ext uri="{0D108BD9-81ED-4DB2-BD59-A6C34878D82A}">
                    <a16:rowId xmlns:a16="http://schemas.microsoft.com/office/drawing/2014/main" val="3905052289"/>
                  </a:ext>
                </a:extLst>
              </a:tr>
            </a:tbl>
          </a:graphicData>
        </a:graphic>
      </p:graphicFrame>
    </p:spTree>
    <p:extLst>
      <p:ext uri="{BB962C8B-B14F-4D97-AF65-F5344CB8AC3E}">
        <p14:creationId xmlns:p14="http://schemas.microsoft.com/office/powerpoint/2010/main" val="1523270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a:xfrm>
            <a:off x="932106" y="1168870"/>
            <a:ext cx="9972439" cy="1002552"/>
          </a:xfrm>
        </p:spPr>
        <p:txBody>
          <a:bodyPr/>
          <a:lstStyle/>
          <a:p>
            <a:pPr algn="r" rtl="1"/>
            <a:r>
              <a:rPr lang="ur-PK" sz="4400" b="1" dirty="0">
                <a:effectLst/>
                <a:latin typeface="Times New Roman" panose="02020603050405020304" pitchFamily="18" charset="0"/>
                <a:ea typeface="Times New Roman" panose="02020603050405020304" pitchFamily="18" charset="0"/>
                <a:cs typeface="Jameel Noori Nastaleeq" panose="02000503000000000004" pitchFamily="2" charset="-78"/>
              </a:rPr>
              <a:t>ادویات </a:t>
            </a:r>
            <a:r>
              <a:rPr lang="ur-PK" sz="4400" b="1" dirty="0">
                <a:latin typeface="Times New Roman" panose="02020603050405020304" pitchFamily="18" charset="0"/>
                <a:ea typeface="Times New Roman" panose="02020603050405020304" pitchFamily="18" charset="0"/>
                <a:cs typeface="Jameel Noori Nastaleeq" panose="02000503000000000004" pitchFamily="2" charset="-78"/>
              </a:rPr>
              <a:t>جن کی باقیات کی موجودگی کے باعث چاول اکثر مسترد ہوتا ہے</a:t>
            </a:r>
            <a:endParaRPr lang="en-PK" sz="4400" dirty="0">
              <a:effectLst/>
              <a:latin typeface="Times New Roman" panose="02020603050405020304" pitchFamily="18" charset="0"/>
              <a:ea typeface="Times New Roman" panose="02020603050405020304" pitchFamily="18" charset="0"/>
            </a:endParaRPr>
          </a:p>
        </p:txBody>
      </p:sp>
      <p:pic>
        <p:nvPicPr>
          <p:cNvPr id="4" name="Picture 2" descr="Arabic EHCS brochure-3 logo chang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5216" y="207431"/>
            <a:ext cx="1087404" cy="106287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E984581-08F2-233C-A415-B0CB54461C76}"/>
              </a:ext>
            </a:extLst>
          </p:cNvPr>
          <p:cNvSpPr txBox="1"/>
          <p:nvPr/>
        </p:nvSpPr>
        <p:spPr>
          <a:xfrm>
            <a:off x="735524" y="1801771"/>
            <a:ext cx="6679096" cy="3724096"/>
          </a:xfrm>
          <a:prstGeom prst="rect">
            <a:avLst/>
          </a:prstGeom>
          <a:noFill/>
        </p:spPr>
        <p:txBody>
          <a:bodyPr wrap="square">
            <a:spAutoFit/>
          </a:bodyPr>
          <a:lstStyle/>
          <a:p>
            <a:pPr algn="r" rtl="1"/>
            <a:endParaRPr lang="en-US" sz="4000" b="1" dirty="0">
              <a:latin typeface="Times New Roman" panose="02020603050405020304" pitchFamily="18" charset="0"/>
              <a:ea typeface="Times New Roman" panose="02020603050405020304" pitchFamily="18" charset="0"/>
              <a:cs typeface="Jameel Noori Nastaleeq" panose="02000503000000000004" pitchFamily="2" charset="-78"/>
            </a:endParaRPr>
          </a:p>
          <a:p>
            <a:pPr algn="r" rtl="1"/>
            <a:endParaRPr lang="en-PK" sz="2800" dirty="0">
              <a:effectLst/>
              <a:latin typeface="Times New Roman" panose="02020603050405020304" pitchFamily="18" charset="0"/>
              <a:ea typeface="Times New Roman" panose="02020603050405020304" pitchFamily="18" charset="0"/>
            </a:endParaRPr>
          </a:p>
          <a:p>
            <a:pPr algn="just" rtl="1">
              <a:lnSpc>
                <a:spcPct val="150000"/>
              </a:lnSpc>
            </a:pPr>
            <a:r>
              <a:rPr lang="en-US" sz="2800" dirty="0">
                <a:effectLst/>
                <a:latin typeface="Jameel Noori Nastaleeq" panose="02000503000000000004" pitchFamily="2" charset="-78"/>
                <a:ea typeface="Times New Roman" panose="02020603050405020304" pitchFamily="18" charset="0"/>
              </a:rPr>
              <a:t>1</a:t>
            </a:r>
            <a:r>
              <a:rPr lang="ur-PK" sz="2800" dirty="0">
                <a:effectLst/>
                <a:latin typeface="Times New Roman" panose="02020603050405020304" pitchFamily="18" charset="0"/>
                <a:ea typeface="Times New Roman" panose="02020603050405020304" pitchFamily="18" charset="0"/>
                <a:cs typeface="Jameel Noori Nastaleeq" panose="02000503000000000004" pitchFamily="2" charset="-78"/>
              </a:rPr>
              <a:t>۔ کلورو پائروفاس </a:t>
            </a:r>
            <a:endParaRPr lang="en-PK" sz="2800" dirty="0">
              <a:effectLst/>
              <a:latin typeface="Times New Roman" panose="02020603050405020304" pitchFamily="18" charset="0"/>
              <a:ea typeface="Times New Roman" panose="02020603050405020304" pitchFamily="18" charset="0"/>
            </a:endParaRPr>
          </a:p>
          <a:p>
            <a:pPr algn="just" rtl="1">
              <a:lnSpc>
                <a:spcPct val="150000"/>
              </a:lnSpc>
            </a:pPr>
            <a:r>
              <a:rPr lang="en-US" sz="2800" dirty="0">
                <a:effectLst/>
                <a:latin typeface="Jameel Noori Nastaleeq" panose="02000503000000000004" pitchFamily="2" charset="-78"/>
                <a:ea typeface="Times New Roman" panose="02020603050405020304" pitchFamily="18" charset="0"/>
              </a:rPr>
              <a:t>2</a:t>
            </a:r>
            <a:r>
              <a:rPr lang="ur-PK" sz="2800" dirty="0">
                <a:effectLst/>
                <a:latin typeface="Times New Roman" panose="02020603050405020304" pitchFamily="18" charset="0"/>
                <a:ea typeface="Times New Roman" panose="02020603050405020304" pitchFamily="18" charset="0"/>
                <a:cs typeface="Jameel Noori Nastaleeq" panose="02000503000000000004" pitchFamily="2" charset="-78"/>
              </a:rPr>
              <a:t>۔ ایسٹا میپرڈ</a:t>
            </a:r>
            <a:endParaRPr lang="en-PK" sz="2800" dirty="0">
              <a:effectLst/>
              <a:latin typeface="Times New Roman" panose="02020603050405020304" pitchFamily="18" charset="0"/>
              <a:ea typeface="Times New Roman" panose="02020603050405020304" pitchFamily="18" charset="0"/>
            </a:endParaRPr>
          </a:p>
          <a:p>
            <a:pPr algn="just" rtl="1">
              <a:lnSpc>
                <a:spcPct val="150000"/>
              </a:lnSpc>
            </a:pPr>
            <a:r>
              <a:rPr lang="en-US" sz="2800" dirty="0">
                <a:effectLst/>
                <a:latin typeface="Jameel Noori Nastaleeq" panose="02000503000000000004" pitchFamily="2" charset="-78"/>
                <a:ea typeface="Times New Roman" panose="02020603050405020304" pitchFamily="18" charset="0"/>
              </a:rPr>
              <a:t>3</a:t>
            </a:r>
            <a:r>
              <a:rPr lang="ur-PK" sz="2800" dirty="0">
                <a:effectLst/>
                <a:latin typeface="Times New Roman" panose="02020603050405020304" pitchFamily="18" charset="0"/>
                <a:ea typeface="Times New Roman" panose="02020603050405020304" pitchFamily="18" charset="0"/>
                <a:cs typeface="Jameel Noori Nastaleeq" panose="02000503000000000004" pitchFamily="2" charset="-78"/>
              </a:rPr>
              <a:t>۔ امیڈوکلوپریڈ</a:t>
            </a:r>
            <a:endParaRPr lang="en-PK" sz="2800" dirty="0">
              <a:effectLst/>
              <a:latin typeface="Times New Roman" panose="02020603050405020304" pitchFamily="18" charset="0"/>
              <a:ea typeface="Times New Roman" panose="02020603050405020304" pitchFamily="18" charset="0"/>
            </a:endParaRPr>
          </a:p>
          <a:p>
            <a:pPr algn="just" rtl="1">
              <a:lnSpc>
                <a:spcPct val="150000"/>
              </a:lnSpc>
            </a:pPr>
            <a:r>
              <a:rPr lang="en-US" sz="2800" dirty="0">
                <a:effectLst/>
                <a:latin typeface="Jameel Noori Nastaleeq" panose="02000503000000000004" pitchFamily="2" charset="-78"/>
                <a:ea typeface="Times New Roman" panose="02020603050405020304" pitchFamily="18" charset="0"/>
              </a:rPr>
              <a:t>4</a:t>
            </a:r>
            <a:r>
              <a:rPr lang="ur-PK" sz="2800" dirty="0">
                <a:effectLst/>
                <a:latin typeface="Times New Roman" panose="02020603050405020304" pitchFamily="18" charset="0"/>
                <a:ea typeface="Times New Roman" panose="02020603050405020304" pitchFamily="18" charset="0"/>
                <a:cs typeface="Jameel Noori Nastaleeq" panose="02000503000000000004" pitchFamily="2" charset="-78"/>
              </a:rPr>
              <a:t>۔ پروفینوفاس</a:t>
            </a:r>
            <a:endParaRPr lang="en-PK"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86263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a:xfrm>
            <a:off x="-572776" y="267755"/>
            <a:ext cx="10112883" cy="1002552"/>
          </a:xfrm>
        </p:spPr>
        <p:txBody>
          <a:bodyPr/>
          <a:lstStyle/>
          <a:p>
            <a:pPr algn="r"/>
            <a:r>
              <a:rPr lang="ur-PK" sz="4800" b="1" dirty="0">
                <a:effectLst/>
                <a:latin typeface="Times New Roman" panose="02020603050405020304" pitchFamily="18" charset="0"/>
                <a:ea typeface="Times New Roman" panose="02020603050405020304" pitchFamily="18" charset="0"/>
                <a:cs typeface="Jameel Noori Nastaleeq" panose="02000503000000000004" pitchFamily="2" charset="-78"/>
              </a:rPr>
              <a:t>کیڑوں اور بیماریوں کی روک تھام</a:t>
            </a:r>
            <a:endParaRPr lang="en-PK" sz="4800" dirty="0">
              <a:effectLst/>
              <a:latin typeface="Times New Roman" panose="02020603050405020304" pitchFamily="18" charset="0"/>
              <a:ea typeface="Times New Roman" panose="02020603050405020304" pitchFamily="18" charset="0"/>
            </a:endParaRPr>
          </a:p>
        </p:txBody>
      </p:sp>
      <p:pic>
        <p:nvPicPr>
          <p:cNvPr id="4" name="Picture 2" descr="Arabic EHCS brochure-3 logo chang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5216" y="207431"/>
            <a:ext cx="1087404" cy="106287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2501793-D89E-A23B-668E-0B13B4E548AA}"/>
              </a:ext>
            </a:extLst>
          </p:cNvPr>
          <p:cNvSpPr txBox="1"/>
          <p:nvPr/>
        </p:nvSpPr>
        <p:spPr>
          <a:xfrm>
            <a:off x="2939143" y="3077783"/>
            <a:ext cx="8026073" cy="3046988"/>
          </a:xfrm>
          <a:prstGeom prst="rect">
            <a:avLst/>
          </a:prstGeom>
          <a:noFill/>
        </p:spPr>
        <p:txBody>
          <a:bodyPr wrap="square">
            <a:spAutoFit/>
          </a:bodyPr>
          <a:lstStyle/>
          <a:p>
            <a:pPr algn="r">
              <a:lnSpc>
                <a:spcPct val="150000"/>
              </a:lnSpc>
            </a:pPr>
            <a:r>
              <a:rPr lang="ur-PK" sz="3200" dirty="0">
                <a:effectLst/>
                <a:latin typeface="Jameel Noori Nastaleeq" panose="02000503000000000004" pitchFamily="2" charset="-78"/>
                <a:ea typeface="Times New Roman" panose="02020603050405020304" pitchFamily="18" charset="0"/>
                <a:cs typeface="Jameel Noori Nastaleeq" panose="02000503000000000004" pitchFamily="2" charset="-78"/>
              </a:rPr>
              <a:t>چاول کے لئے رجسٹرڈ کیڑہ مار ادویات کا استعمال کریں</a:t>
            </a:r>
            <a:r>
              <a:rPr lang="en-US" sz="3200" dirty="0">
                <a:effectLst/>
                <a:latin typeface="Jameel Noori Nastaleeq" panose="02000503000000000004" pitchFamily="2" charset="-78"/>
                <a:ea typeface="Times New Roman" panose="02020603050405020304" pitchFamily="18" charset="0"/>
                <a:cs typeface="Jameel Noori Nastaleeq" panose="02000503000000000004" pitchFamily="2" charset="-78"/>
              </a:rPr>
              <a:t>*</a:t>
            </a:r>
            <a:endParaRPr lang="en-PK" sz="32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p>
            <a:pPr algn="r">
              <a:lnSpc>
                <a:spcPct val="150000"/>
              </a:lnSpc>
            </a:pPr>
            <a:r>
              <a:rPr lang="ur-PK" sz="3200" dirty="0">
                <a:effectLst/>
                <a:latin typeface="Jameel Noori Nastaleeq" panose="02000503000000000004" pitchFamily="2" charset="-78"/>
                <a:ea typeface="Times New Roman" panose="02020603050405020304" pitchFamily="18" charset="0"/>
                <a:cs typeface="Jameel Noori Nastaleeq" panose="02000503000000000004" pitchFamily="2" charset="-78"/>
              </a:rPr>
              <a:t>  فصل سے پہلے سپرے نہ کرنے کے وقفے پر سختی سے عمل کیا جانا چاہئے۔</a:t>
            </a:r>
            <a:r>
              <a:rPr lang="en-US" sz="3200" dirty="0">
                <a:effectLst/>
                <a:latin typeface="Jameel Noori Nastaleeq" panose="02000503000000000004" pitchFamily="2" charset="-78"/>
                <a:ea typeface="Times New Roman" panose="02020603050405020304" pitchFamily="18" charset="0"/>
                <a:cs typeface="Jameel Noori Nastaleeq" panose="02000503000000000004" pitchFamily="2" charset="-78"/>
              </a:rPr>
              <a:t>*</a:t>
            </a:r>
            <a:endParaRPr lang="en-PK" sz="32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p>
            <a:pPr algn="r">
              <a:lnSpc>
                <a:spcPct val="150000"/>
              </a:lnSpc>
            </a:pPr>
            <a:r>
              <a:rPr lang="ur-PK" sz="3200" dirty="0">
                <a:effectLst/>
                <a:latin typeface="Jameel Noori Nastaleeq" panose="02000503000000000004" pitchFamily="2" charset="-78"/>
                <a:ea typeface="Times New Roman" panose="02020603050405020304" pitchFamily="18" charset="0"/>
                <a:cs typeface="Jameel Noori Nastaleeq" panose="02000503000000000004" pitchFamily="2" charset="-78"/>
              </a:rPr>
              <a:t>ڈبلیو ایچ او کی درجہ بندی کو مدنظر رکھتے ہوئے کیڑا ماردواکو محفوظ ہونا چاہئے۔</a:t>
            </a:r>
            <a:r>
              <a:rPr lang="en-US" sz="3200" dirty="0">
                <a:effectLst/>
                <a:latin typeface="Jameel Noori Nastaleeq" panose="02000503000000000004" pitchFamily="2" charset="-78"/>
                <a:ea typeface="Times New Roman" panose="02020603050405020304" pitchFamily="18" charset="0"/>
                <a:cs typeface="Jameel Noori Nastaleeq" panose="02000503000000000004" pitchFamily="2" charset="-78"/>
              </a:rPr>
              <a:t>*</a:t>
            </a:r>
            <a:endParaRPr lang="en-PK" sz="32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p>
            <a:pPr algn="r" rtl="1">
              <a:lnSpc>
                <a:spcPct val="150000"/>
              </a:lnSpc>
            </a:pPr>
            <a:r>
              <a:rPr lang="en-US" sz="3200" dirty="0">
                <a:effectLst/>
                <a:latin typeface="Jameel Noori Nastaleeq" panose="02000503000000000004" pitchFamily="2" charset="-78"/>
                <a:ea typeface="Times New Roman" panose="02020603050405020304" pitchFamily="18" charset="0"/>
                <a:cs typeface="Jameel Noori Nastaleeq" panose="02000503000000000004" pitchFamily="2" charset="-78"/>
              </a:rPr>
              <a:t>*</a:t>
            </a:r>
            <a:r>
              <a:rPr lang="ur-PK" sz="3200" dirty="0">
                <a:effectLst/>
                <a:latin typeface="Jameel Noori Nastaleeq" panose="02000503000000000004" pitchFamily="2" charset="-78"/>
                <a:ea typeface="Times New Roman" panose="02020603050405020304" pitchFamily="18" charset="0"/>
                <a:cs typeface="Jameel Noori Nastaleeq" panose="02000503000000000004" pitchFamily="2" charset="-78"/>
              </a:rPr>
              <a:t>  </a:t>
            </a:r>
            <a:r>
              <a:rPr lang="ar-SA" sz="3200" dirty="0">
                <a:effectLst/>
                <a:latin typeface="Jameel Noori Nastaleeq" panose="02000503000000000004" pitchFamily="2" charset="-78"/>
                <a:ea typeface="Times New Roman" panose="02020603050405020304" pitchFamily="18" charset="0"/>
                <a:cs typeface="Jameel Noori Nastaleeq" panose="02000503000000000004" pitchFamily="2" charset="-78"/>
              </a:rPr>
              <a:t>ایسے کیمیائی زہر سے پرہیز کریں جو مسترد ہونے یا روکنے کا سبب بنتے ہیں۔</a:t>
            </a:r>
            <a:endParaRPr lang="en-PK" sz="32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p:txBody>
      </p:sp>
      <p:sp>
        <p:nvSpPr>
          <p:cNvPr id="2" name="Rectangle 1"/>
          <p:cNvSpPr/>
          <p:nvPr/>
        </p:nvSpPr>
        <p:spPr>
          <a:xfrm>
            <a:off x="4793031" y="1589269"/>
            <a:ext cx="6607152" cy="1077218"/>
          </a:xfrm>
          <a:prstGeom prst="rect">
            <a:avLst/>
          </a:prstGeom>
        </p:spPr>
        <p:txBody>
          <a:bodyPr wrap="square">
            <a:spAutoFit/>
          </a:bodyPr>
          <a:lstStyle/>
          <a:p>
            <a:pPr algn="r"/>
            <a:r>
              <a:rPr lang="ur-PK" sz="3200" b="1" dirty="0">
                <a:latin typeface="Times New Roman" panose="02020603050405020304" pitchFamily="18" charset="0"/>
                <a:ea typeface="Times New Roman" panose="02020603050405020304" pitchFamily="18" charset="0"/>
                <a:cs typeface="Jameel Noori Nastaleeq" panose="02000503000000000004" pitchFamily="2" charset="-78"/>
              </a:rPr>
              <a:t> </a:t>
            </a:r>
            <a:r>
              <a:rPr lang="ur-PK" sz="3200" b="1" dirty="0">
                <a:solidFill>
                  <a:schemeClr val="accent1">
                    <a:lumMod val="75000"/>
                  </a:schemeClr>
                </a:solidFill>
                <a:latin typeface="Times New Roman" panose="02020603050405020304" pitchFamily="18" charset="0"/>
                <a:ea typeface="Times New Roman" panose="02020603050405020304" pitchFamily="18" charset="0"/>
                <a:cs typeface="Jameel Noori Nastaleeq" panose="02000503000000000004" pitchFamily="2" charset="-78"/>
              </a:rPr>
              <a:t>کنٹرول کے لئے کیڑہ مار دواؤں کے انتخاب کے لئے کلیدی اصول</a:t>
            </a:r>
            <a:endParaRPr lang="en-US" sz="3200" dirty="0">
              <a:solidFill>
                <a:schemeClr val="accent1">
                  <a:lumMod val="75000"/>
                </a:schemeClr>
              </a:solidFill>
            </a:endParaRPr>
          </a:p>
        </p:txBody>
      </p:sp>
    </p:spTree>
    <p:extLst>
      <p:ext uri="{BB962C8B-B14F-4D97-AF65-F5344CB8AC3E}">
        <p14:creationId xmlns:p14="http://schemas.microsoft.com/office/powerpoint/2010/main" val="1421542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9207E-8CC7-925E-EF50-9101B95681D0}"/>
              </a:ext>
            </a:extLst>
          </p:cNvPr>
          <p:cNvSpPr>
            <a:spLocks noGrp="1"/>
          </p:cNvSpPr>
          <p:nvPr>
            <p:ph type="ctrTitle"/>
          </p:nvPr>
        </p:nvSpPr>
        <p:spPr>
          <a:xfrm>
            <a:off x="-1980857" y="1270307"/>
            <a:ext cx="10475248" cy="3492954"/>
          </a:xfrm>
        </p:spPr>
        <p:txBody>
          <a:bodyPr/>
          <a:lstStyle/>
          <a:p>
            <a:pPr algn="r" rtl="1"/>
            <a:r>
              <a:rPr lang="ar-SA" sz="4400" dirty="0">
                <a:solidFill>
                  <a:schemeClr val="tx1"/>
                </a:solidFill>
                <a:effectLst/>
                <a:latin typeface="Jameel Noori Nastaleeq" panose="02000503000000000004" pitchFamily="2" charset="-78"/>
                <a:ea typeface="Times New Roman" panose="02020603050405020304" pitchFamily="18" charset="0"/>
                <a:cs typeface="Jameel Noori Nastaleeq" panose="02000503000000000004" pitchFamily="2" charset="-78"/>
              </a:rPr>
              <a:t>انٹیگریٹڈ پیسٹ منیجمنٹ</a:t>
            </a:r>
            <a:r>
              <a:rPr lang="en-US" sz="4400" dirty="0">
                <a:solidFill>
                  <a:schemeClr val="tx1"/>
                </a:solidFill>
                <a:effectLst/>
                <a:latin typeface="Jameel Noori Nastaleeq" panose="02000503000000000004" pitchFamily="2" charset="-78"/>
                <a:ea typeface="Times New Roman" panose="02020603050405020304" pitchFamily="18" charset="0"/>
                <a:cs typeface="Jameel Noori Nastaleeq" panose="02000503000000000004" pitchFamily="2" charset="-78"/>
              </a:rPr>
              <a:t>(IPM)</a:t>
            </a:r>
            <a:br>
              <a:rPr lang="en-US" sz="4400" dirty="0">
                <a:solidFill>
                  <a:schemeClr val="tx1"/>
                </a:solidFill>
                <a:effectLst/>
                <a:latin typeface="Jameel Noori Nastaleeq" panose="02000503000000000004" pitchFamily="2" charset="-78"/>
                <a:ea typeface="Times New Roman" panose="02020603050405020304" pitchFamily="18" charset="0"/>
                <a:cs typeface="Jameel Noori Nastaleeq" panose="02000503000000000004" pitchFamily="2" charset="-78"/>
              </a:rPr>
            </a:br>
            <a:r>
              <a:rPr lang="ar-SA" sz="4400" dirty="0">
                <a:solidFill>
                  <a:schemeClr val="tx1"/>
                </a:solidFill>
                <a:effectLst/>
                <a:latin typeface="Jameel Noori Nastaleeq" panose="02000503000000000004" pitchFamily="2" charset="-78"/>
                <a:ea typeface="Times New Roman" panose="02020603050405020304" pitchFamily="18" charset="0"/>
                <a:cs typeface="Jameel Noori Nastaleeq" panose="02000503000000000004" pitchFamily="2" charset="-78"/>
              </a:rPr>
              <a:t> ایک تصور سے عمل تک</a:t>
            </a:r>
            <a:endParaRPr lang="en-PK" sz="4400" dirty="0">
              <a:solidFill>
                <a:schemeClr val="tx1"/>
              </a:solidFill>
              <a:effectLst/>
              <a:latin typeface="Jameel Noori Nastaleeq" panose="02000503000000000004" pitchFamily="2" charset="-78"/>
              <a:ea typeface="Times New Roman" panose="02020603050405020304" pitchFamily="18" charset="0"/>
              <a:cs typeface="Jameel Noori Nastaleeq" panose="02000503000000000004" pitchFamily="2" charset="-78"/>
            </a:endParaRPr>
          </a:p>
        </p:txBody>
      </p:sp>
      <p:pic>
        <p:nvPicPr>
          <p:cNvPr id="3" name="Picture 2" descr="Arabic EHCS brochure-3 logo changed">
            <a:extLst>
              <a:ext uri="{FF2B5EF4-FFF2-40B4-BE49-F238E27FC236}">
                <a16:creationId xmlns:a16="http://schemas.microsoft.com/office/drawing/2014/main" id="{38C25447-5D81-F4BB-9876-0A98360DC5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5216" y="207431"/>
            <a:ext cx="1087404" cy="1062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075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a:xfrm>
            <a:off x="793640" y="1335699"/>
            <a:ext cx="10134369" cy="1002552"/>
          </a:xfrm>
        </p:spPr>
        <p:txBody>
          <a:bodyPr/>
          <a:lstStyle/>
          <a:p>
            <a:pPr algn="r" rtl="1"/>
            <a:r>
              <a:rPr lang="ar-SA" sz="4800" b="1" dirty="0">
                <a:effectLst/>
                <a:latin typeface="Times New Roman" panose="02020603050405020304" pitchFamily="18" charset="0"/>
                <a:ea typeface="Times New Roman" panose="02020603050405020304" pitchFamily="18" charset="0"/>
                <a:cs typeface="Jameel Noori Nastaleeq" panose="02000503000000000004" pitchFamily="2" charset="-78"/>
              </a:rPr>
              <a:t>انٹیگریٹڈ پیسٹ منیجمنٹ </a:t>
            </a:r>
            <a:r>
              <a:rPr lang="ur-PK" sz="4800" b="1" dirty="0">
                <a:effectLst/>
                <a:latin typeface="Times New Roman" panose="02020603050405020304" pitchFamily="18" charset="0"/>
                <a:ea typeface="Times New Roman" panose="02020603050405020304" pitchFamily="18" charset="0"/>
                <a:cs typeface="Jameel Noori Nastaleeq" panose="02000503000000000004" pitchFamily="2" charset="-78"/>
              </a:rPr>
              <a:t>یا مربوط کیڑوں کا انتظام کیا ہے؟</a:t>
            </a:r>
            <a:endParaRPr lang="en-PK" sz="4800" dirty="0">
              <a:effectLst/>
              <a:latin typeface="Times New Roman" panose="02020603050405020304" pitchFamily="18" charset="0"/>
              <a:ea typeface="Times New Roman" panose="02020603050405020304" pitchFamily="18" charset="0"/>
            </a:endParaRPr>
          </a:p>
        </p:txBody>
      </p:sp>
      <p:sp>
        <p:nvSpPr>
          <p:cNvPr id="2" name="Text Placeholder 1">
            <a:extLst>
              <a:ext uri="{FF2B5EF4-FFF2-40B4-BE49-F238E27FC236}">
                <a16:creationId xmlns:a16="http://schemas.microsoft.com/office/drawing/2014/main" id="{ACC30160-8A39-4D4A-82D9-F5D519C2A685}"/>
              </a:ext>
            </a:extLst>
          </p:cNvPr>
          <p:cNvSpPr>
            <a:spLocks noGrp="1"/>
          </p:cNvSpPr>
          <p:nvPr>
            <p:ph type="body" sz="quarter" idx="14"/>
          </p:nvPr>
        </p:nvSpPr>
        <p:spPr>
          <a:xfrm>
            <a:off x="2076994" y="2338251"/>
            <a:ext cx="8888222" cy="3657600"/>
          </a:xfrm>
        </p:spPr>
        <p:txBody>
          <a:bodyPr>
            <a:noAutofit/>
          </a:bodyPr>
          <a:lstStyle/>
          <a:p>
            <a:pPr lvl="1" algn="r" rtl="1">
              <a:lnSpc>
                <a:spcPct val="150000"/>
              </a:lnSpc>
            </a:pPr>
            <a:r>
              <a:rPr lang="en-US" sz="2800" dirty="0">
                <a:solidFill>
                  <a:schemeClr val="tx1"/>
                </a:solidFill>
                <a:effectLst/>
                <a:latin typeface="Jameel Noori Nastaleeq" panose="02000503000000000004" pitchFamily="2" charset="-78"/>
                <a:ea typeface="Times New Roman" panose="02020603050405020304" pitchFamily="18" charset="0"/>
              </a:rPr>
              <a:t>* </a:t>
            </a:r>
            <a:r>
              <a:rPr lang="ur-PK" sz="2800" dirty="0">
                <a:solidFill>
                  <a:schemeClr val="tx1"/>
                </a:solidFill>
                <a:effectLst/>
                <a:latin typeface="Times New Roman" panose="02020603050405020304" pitchFamily="18" charset="0"/>
                <a:ea typeface="Times New Roman" panose="02020603050405020304" pitchFamily="18" charset="0"/>
                <a:cs typeface="Jameel Noori Nastaleeq" panose="02000503000000000004" pitchFamily="2" charset="-78"/>
              </a:rPr>
              <a:t>انٹیگریٹڈ پیسٹ مینجمنٹ ایک وسیع البنیاد اور ماحول دوست عمل ہے جو کیڑوں کے معاشی کنٹرول کے لئے کیمیائی اور غیر کیمیائی دونوں طریقوں کو </a:t>
            </a:r>
            <a:r>
              <a:rPr lang="ur-PK" sz="2800" dirty="0">
                <a:solidFill>
                  <a:schemeClr val="tx1"/>
                </a:solidFill>
                <a:latin typeface="Times New Roman" panose="02020603050405020304" pitchFamily="18" charset="0"/>
                <a:ea typeface="Times New Roman" panose="02020603050405020304" pitchFamily="18" charset="0"/>
                <a:cs typeface="Jameel Noori Nastaleeq" panose="02000503000000000004" pitchFamily="2" charset="-78"/>
              </a:rPr>
              <a:t> اکھٹا </a:t>
            </a:r>
            <a:r>
              <a:rPr lang="ur-PK" sz="2800" dirty="0">
                <a:solidFill>
                  <a:schemeClr val="tx1"/>
                </a:solidFill>
                <a:effectLst/>
                <a:latin typeface="Times New Roman" panose="02020603050405020304" pitchFamily="18" charset="0"/>
                <a:ea typeface="Times New Roman" panose="02020603050405020304" pitchFamily="18" charset="0"/>
                <a:cs typeface="Jameel Noori Nastaleeq" panose="02000503000000000004" pitchFamily="2" charset="-78"/>
              </a:rPr>
              <a:t>کرتا ہے اور اسے معاشی  خطرے کی سطح سے نیچے رکھتا ہے۔یہ </a:t>
            </a:r>
            <a:r>
              <a:rPr lang="ur-PK" sz="2800" dirty="0">
                <a:solidFill>
                  <a:schemeClr val="tx1"/>
                </a:solidFill>
                <a:latin typeface="Times New Roman" panose="02020603050405020304" pitchFamily="18" charset="0"/>
                <a:ea typeface="Times New Roman" panose="02020603050405020304" pitchFamily="18" charset="0"/>
                <a:cs typeface="Jameel Noori Nastaleeq" panose="02000503000000000004" pitchFamily="2" charset="-78"/>
              </a:rPr>
              <a:t>صحت  کے  اور ،معاشی اور </a:t>
            </a:r>
            <a:r>
              <a:rPr lang="ur-PK" sz="2800" dirty="0">
                <a:solidFill>
                  <a:schemeClr val="tx1"/>
                </a:solidFill>
                <a:effectLst/>
                <a:latin typeface="Times New Roman" panose="02020603050405020304" pitchFamily="18" charset="0"/>
                <a:ea typeface="Times New Roman" panose="02020603050405020304" pitchFamily="18" charset="0"/>
                <a:cs typeface="Jameel Noori Nastaleeq" panose="02000503000000000004" pitchFamily="2" charset="-78"/>
              </a:rPr>
              <a:t>ماحولیاتی خطرات کو کم سے کم کرنے کے لئے حیاتیاتی، روایتی، فزیکل اور کیمیائی کنٹرول کے طریقوں کو یکجا کرتا ہے.</a:t>
            </a:r>
            <a:endParaRPr lang="en-PK" sz="2800" dirty="0">
              <a:solidFill>
                <a:schemeClr val="tx1"/>
              </a:solidFill>
              <a:effectLst/>
              <a:latin typeface="Times New Roman" panose="02020603050405020304" pitchFamily="18" charset="0"/>
              <a:ea typeface="Times New Roman" panose="02020603050405020304" pitchFamily="18" charset="0"/>
            </a:endParaRPr>
          </a:p>
        </p:txBody>
      </p:sp>
      <p:pic>
        <p:nvPicPr>
          <p:cNvPr id="4" name="Picture 2" descr="Arabic EHCS brochure-3 logo chang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5216" y="207431"/>
            <a:ext cx="1087404" cy="1062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05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C30160-8A39-4D4A-82D9-F5D519C2A685}"/>
              </a:ext>
            </a:extLst>
          </p:cNvPr>
          <p:cNvSpPr>
            <a:spLocks noGrp="1"/>
          </p:cNvSpPr>
          <p:nvPr>
            <p:ph type="body" sz="quarter" idx="14"/>
          </p:nvPr>
        </p:nvSpPr>
        <p:spPr>
          <a:xfrm>
            <a:off x="4705686" y="2914914"/>
            <a:ext cx="3883863" cy="3144463"/>
          </a:xfrm>
        </p:spPr>
        <p:txBody>
          <a:bodyPr>
            <a:noAutofit/>
          </a:bodyPr>
          <a:lstStyle/>
          <a:p>
            <a:pPr marL="514350" indent="-514350" algn="r" rtl="1">
              <a:buFont typeface="+mj-lt"/>
              <a:buAutoNum type="arabicPeriod"/>
            </a:pPr>
            <a:r>
              <a:rPr lang="ur-PK" sz="2800" dirty="0">
                <a:solidFill>
                  <a:schemeClr val="tx1"/>
                </a:solidFill>
                <a:effectLst/>
                <a:latin typeface="Jameel Noori Nastaleeq" panose="02000503000000000004" pitchFamily="2" charset="-78"/>
                <a:ea typeface="Times New Roman" panose="02020603050405020304" pitchFamily="18" charset="0"/>
                <a:cs typeface="Jameel Noori Nastaleeq" panose="02000503000000000004" pitchFamily="2" charset="-78"/>
              </a:rPr>
              <a:t>کوئی کارروائی نہ کرنا </a:t>
            </a:r>
            <a:endParaRPr lang="en-PK" sz="2800" dirty="0">
              <a:solidFill>
                <a:schemeClr val="tx1"/>
              </a:solidFill>
              <a:effectLst/>
              <a:latin typeface="Jameel Noori Nastaleeq" panose="02000503000000000004" pitchFamily="2" charset="-78"/>
              <a:ea typeface="Times New Roman" panose="02020603050405020304" pitchFamily="18" charset="0"/>
              <a:cs typeface="Jameel Noori Nastaleeq" panose="02000503000000000004" pitchFamily="2" charset="-78"/>
            </a:endParaRPr>
          </a:p>
          <a:p>
            <a:pPr marL="514350" indent="-514350" algn="r" rtl="1">
              <a:buFont typeface="+mj-lt"/>
              <a:buAutoNum type="arabicPeriod"/>
            </a:pPr>
            <a:r>
              <a:rPr lang="en-US" sz="2800" dirty="0">
                <a:solidFill>
                  <a:schemeClr val="tx1"/>
                </a:solidFill>
                <a:effectLst/>
                <a:latin typeface="Jameel Noori Nastaleeq" panose="02000503000000000004" pitchFamily="2" charset="-78"/>
                <a:ea typeface="Times New Roman" panose="02020603050405020304" pitchFamily="18" charset="0"/>
                <a:cs typeface="Jameel Noori Nastaleeq" panose="02000503000000000004" pitchFamily="2" charset="-78"/>
              </a:rPr>
              <a:t> </a:t>
            </a:r>
            <a:r>
              <a:rPr lang="ur-PK" sz="2800" dirty="0">
                <a:solidFill>
                  <a:schemeClr val="tx1"/>
                </a:solidFill>
                <a:effectLst/>
                <a:latin typeface="Jameel Noori Nastaleeq" panose="02000503000000000004" pitchFamily="2" charset="-78"/>
                <a:ea typeface="Times New Roman" panose="02020603050405020304" pitchFamily="18" charset="0"/>
                <a:cs typeface="Jameel Noori Nastaleeq" panose="02000503000000000004" pitchFamily="2" charset="-78"/>
              </a:rPr>
              <a:t>روایتی طریقہ کار استعمال کرنا </a:t>
            </a:r>
            <a:endParaRPr lang="en-PK" sz="2800" dirty="0">
              <a:solidFill>
                <a:schemeClr val="tx1"/>
              </a:solidFill>
              <a:effectLst/>
              <a:latin typeface="Jameel Noori Nastaleeq" panose="02000503000000000004" pitchFamily="2" charset="-78"/>
              <a:ea typeface="Times New Roman" panose="02020603050405020304" pitchFamily="18" charset="0"/>
              <a:cs typeface="Jameel Noori Nastaleeq" panose="02000503000000000004" pitchFamily="2" charset="-78"/>
            </a:endParaRPr>
          </a:p>
          <a:p>
            <a:pPr marL="514350" indent="-514350" algn="r" rtl="1">
              <a:buFont typeface="+mj-lt"/>
              <a:buAutoNum type="arabicPeriod"/>
            </a:pPr>
            <a:r>
              <a:rPr lang="en-US" sz="2800" dirty="0">
                <a:solidFill>
                  <a:schemeClr val="tx1"/>
                </a:solidFill>
                <a:effectLst/>
                <a:latin typeface="Jameel Noori Nastaleeq" panose="02000503000000000004" pitchFamily="2" charset="-78"/>
                <a:ea typeface="Times New Roman" panose="02020603050405020304" pitchFamily="18" charset="0"/>
                <a:cs typeface="Jameel Noori Nastaleeq" panose="02000503000000000004" pitchFamily="2" charset="-78"/>
              </a:rPr>
              <a:t> </a:t>
            </a:r>
            <a:r>
              <a:rPr lang="ur-PK" sz="2800" dirty="0">
                <a:solidFill>
                  <a:schemeClr val="tx1"/>
                </a:solidFill>
                <a:effectLst/>
                <a:latin typeface="Jameel Noori Nastaleeq" panose="02000503000000000004" pitchFamily="2" charset="-78"/>
                <a:ea typeface="Times New Roman" panose="02020603050405020304" pitchFamily="18" charset="0"/>
                <a:cs typeface="Jameel Noori Nastaleeq" panose="02000503000000000004" pitchFamily="2" charset="-78"/>
              </a:rPr>
              <a:t>مکینیکل کنٹرول </a:t>
            </a:r>
            <a:endParaRPr lang="en-PK" sz="2800" dirty="0">
              <a:solidFill>
                <a:schemeClr val="tx1"/>
              </a:solidFill>
              <a:effectLst/>
              <a:latin typeface="Jameel Noori Nastaleeq" panose="02000503000000000004" pitchFamily="2" charset="-78"/>
              <a:ea typeface="Times New Roman" panose="02020603050405020304" pitchFamily="18" charset="0"/>
              <a:cs typeface="Jameel Noori Nastaleeq" panose="02000503000000000004" pitchFamily="2" charset="-78"/>
            </a:endParaRPr>
          </a:p>
          <a:p>
            <a:pPr marL="514350" indent="-514350" algn="r" rtl="1">
              <a:buFont typeface="+mj-lt"/>
              <a:buAutoNum type="arabicPeriod"/>
            </a:pPr>
            <a:r>
              <a:rPr lang="ur-PK" sz="2800" dirty="0">
                <a:solidFill>
                  <a:schemeClr val="tx1"/>
                </a:solidFill>
                <a:effectLst/>
                <a:latin typeface="Jameel Noori Nastaleeq" panose="02000503000000000004" pitchFamily="2" charset="-78"/>
                <a:ea typeface="Times New Roman" panose="02020603050405020304" pitchFamily="18" charset="0"/>
                <a:cs typeface="Jameel Noori Nastaleeq" panose="02000503000000000004" pitchFamily="2" charset="-78"/>
              </a:rPr>
              <a:t>حیاتیاتی کنٹرول</a:t>
            </a:r>
            <a:endParaRPr lang="en-PK" sz="2800" dirty="0">
              <a:solidFill>
                <a:schemeClr val="tx1"/>
              </a:solidFill>
              <a:effectLst/>
              <a:latin typeface="Jameel Noori Nastaleeq" panose="02000503000000000004" pitchFamily="2" charset="-78"/>
              <a:ea typeface="Times New Roman" panose="02020603050405020304" pitchFamily="18" charset="0"/>
              <a:cs typeface="Jameel Noori Nastaleeq" panose="02000503000000000004" pitchFamily="2" charset="-78"/>
            </a:endParaRPr>
          </a:p>
          <a:p>
            <a:pPr marL="514350" indent="-514350" algn="r" rtl="1">
              <a:buFont typeface="+mj-lt"/>
              <a:buAutoNum type="arabicPeriod"/>
            </a:pPr>
            <a:r>
              <a:rPr lang="en-US" sz="2800" dirty="0">
                <a:solidFill>
                  <a:schemeClr val="tx1"/>
                </a:solidFill>
                <a:effectLst/>
                <a:latin typeface="Jameel Noori Nastaleeq" panose="02000503000000000004" pitchFamily="2" charset="-78"/>
                <a:ea typeface="Times New Roman" panose="02020603050405020304" pitchFamily="18" charset="0"/>
                <a:cs typeface="Jameel Noori Nastaleeq" panose="02000503000000000004" pitchFamily="2" charset="-78"/>
              </a:rPr>
              <a:t> </a:t>
            </a:r>
            <a:r>
              <a:rPr lang="ur-PK" sz="2800" dirty="0">
                <a:solidFill>
                  <a:schemeClr val="tx1"/>
                </a:solidFill>
                <a:effectLst/>
                <a:latin typeface="Jameel Noori Nastaleeq" panose="02000503000000000004" pitchFamily="2" charset="-78"/>
                <a:ea typeface="Times New Roman" panose="02020603050405020304" pitchFamily="18" charset="0"/>
                <a:cs typeface="Jameel Noori Nastaleeq" panose="02000503000000000004" pitchFamily="2" charset="-78"/>
              </a:rPr>
              <a:t>کیمیائی کنٹرول </a:t>
            </a:r>
            <a:endParaRPr lang="en-PK" sz="2800" dirty="0">
              <a:solidFill>
                <a:schemeClr val="tx1"/>
              </a:solidFill>
              <a:effectLst/>
              <a:latin typeface="Jameel Noori Nastaleeq" panose="02000503000000000004" pitchFamily="2" charset="-78"/>
              <a:ea typeface="Times New Roman" panose="02020603050405020304" pitchFamily="18" charset="0"/>
              <a:cs typeface="Jameel Noori Nastaleeq" panose="02000503000000000004" pitchFamily="2" charset="-78"/>
            </a:endParaRPr>
          </a:p>
        </p:txBody>
      </p:sp>
      <p:pic>
        <p:nvPicPr>
          <p:cNvPr id="4" name="Picture 2" descr="Arabic EHCS brochure-3 logo chang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5216" y="207431"/>
            <a:ext cx="1087404" cy="106287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30C91A7-E09C-77D8-BB4B-CCCE1087D8CD}"/>
              </a:ext>
            </a:extLst>
          </p:cNvPr>
          <p:cNvSpPr txBox="1"/>
          <p:nvPr/>
        </p:nvSpPr>
        <p:spPr>
          <a:xfrm>
            <a:off x="2910517" y="984536"/>
            <a:ext cx="5357995" cy="707886"/>
          </a:xfrm>
          <a:prstGeom prst="rect">
            <a:avLst/>
          </a:prstGeom>
          <a:noFill/>
        </p:spPr>
        <p:txBody>
          <a:bodyPr wrap="square">
            <a:spAutoFit/>
          </a:bodyPr>
          <a:lstStyle/>
          <a:p>
            <a:pPr algn="r" rtl="1"/>
            <a:r>
              <a:rPr lang="ar-SA" sz="4000" dirty="0">
                <a:solidFill>
                  <a:schemeClr val="accent1">
                    <a:lumMod val="75000"/>
                  </a:schemeClr>
                </a:solidFill>
                <a:effectLst/>
                <a:latin typeface="Times New Roman" panose="02020603050405020304" pitchFamily="18" charset="0"/>
                <a:ea typeface="Times New Roman" panose="02020603050405020304" pitchFamily="18" charset="0"/>
                <a:cs typeface="Jameel Noori Nastaleeq" panose="02000503000000000004" pitchFamily="2" charset="-78"/>
              </a:rPr>
              <a:t>انٹیگریٹڈ پیسٹ منیجمنٹ</a:t>
            </a:r>
            <a:endParaRPr lang="en-PK" sz="4000" dirty="0">
              <a:solidFill>
                <a:schemeClr val="accent1">
                  <a:lumMod val="75000"/>
                </a:schemeClr>
              </a:solidFill>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D30C91A7-E09C-77D8-BB4B-CCCE1087D8CD}"/>
              </a:ext>
            </a:extLst>
          </p:cNvPr>
          <p:cNvSpPr txBox="1"/>
          <p:nvPr/>
        </p:nvSpPr>
        <p:spPr>
          <a:xfrm>
            <a:off x="2214903" y="1692422"/>
            <a:ext cx="8067259" cy="584775"/>
          </a:xfrm>
          <a:prstGeom prst="rect">
            <a:avLst/>
          </a:prstGeom>
          <a:noFill/>
        </p:spPr>
        <p:txBody>
          <a:bodyPr wrap="square">
            <a:spAutoFit/>
          </a:bodyPr>
          <a:lstStyle/>
          <a:p>
            <a:pPr algn="r" rtl="1"/>
            <a:r>
              <a:rPr lang="ar-SA" sz="3200" dirty="0">
                <a:solidFill>
                  <a:schemeClr val="tx2"/>
                </a:solidFill>
                <a:effectLst/>
                <a:latin typeface="Times New Roman" panose="02020603050405020304" pitchFamily="18" charset="0"/>
                <a:ea typeface="Times New Roman" panose="02020603050405020304" pitchFamily="18" charset="0"/>
                <a:cs typeface="Jameel Noori Nastaleeq" panose="02000503000000000004" pitchFamily="2" charset="-78"/>
              </a:rPr>
              <a:t>انٹیگریٹڈ پیسٹ منیجمنٹ یا </a:t>
            </a:r>
            <a:r>
              <a:rPr lang="ur-PK" sz="3200" dirty="0">
                <a:solidFill>
                  <a:schemeClr val="tx2"/>
                </a:solidFill>
                <a:effectLst/>
                <a:latin typeface="Times New Roman" panose="02020603050405020304" pitchFamily="18" charset="0"/>
                <a:ea typeface="Times New Roman" panose="02020603050405020304" pitchFamily="18" charset="0"/>
                <a:cs typeface="Jameel Noori Nastaleeq" panose="02000503000000000004" pitchFamily="2" charset="-78"/>
              </a:rPr>
              <a:t>مربوط کیڑوں کے انتظام کے پانچ اجزاء</a:t>
            </a:r>
            <a:endParaRPr lang="en-PK" sz="3200" dirty="0">
              <a:solidFill>
                <a:schemeClr val="tx2"/>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49721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a:xfrm>
            <a:off x="-594140" y="267755"/>
            <a:ext cx="10134369" cy="1002552"/>
          </a:xfrm>
        </p:spPr>
        <p:txBody>
          <a:bodyPr/>
          <a:lstStyle/>
          <a:p>
            <a:pPr algn="r" rtl="1"/>
            <a:r>
              <a:rPr lang="ur-PK" sz="4800" dirty="0">
                <a:effectLst/>
                <a:latin typeface="Times New Roman" panose="02020603050405020304" pitchFamily="18" charset="0"/>
                <a:ea typeface="Times New Roman" panose="02020603050405020304" pitchFamily="18" charset="0"/>
                <a:cs typeface="Jameel Noori Nastaleeq" panose="02000503000000000004" pitchFamily="2" charset="-78"/>
              </a:rPr>
              <a:t>مسئلے سے نمٹنے کے لئے دستیاب اختیارات</a:t>
            </a:r>
            <a:endParaRPr lang="en-PK" sz="4800" dirty="0">
              <a:effectLst/>
              <a:latin typeface="Times New Roman" panose="02020603050405020304" pitchFamily="18" charset="0"/>
              <a:ea typeface="Times New Roman" panose="02020603050405020304" pitchFamily="18" charset="0"/>
            </a:endParaRPr>
          </a:p>
        </p:txBody>
      </p:sp>
      <p:pic>
        <p:nvPicPr>
          <p:cNvPr id="4" name="Picture 2" descr="Arabic EHCS brochure-3 logo chang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5216" y="207431"/>
            <a:ext cx="1087404" cy="106287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9964E84-116F-7379-55BA-8A213B3EAB31}"/>
              </a:ext>
            </a:extLst>
          </p:cNvPr>
          <p:cNvSpPr txBox="1"/>
          <p:nvPr/>
        </p:nvSpPr>
        <p:spPr>
          <a:xfrm>
            <a:off x="889421" y="1386036"/>
            <a:ext cx="10813774" cy="4562788"/>
          </a:xfrm>
          <a:prstGeom prst="rect">
            <a:avLst/>
          </a:prstGeom>
          <a:noFill/>
        </p:spPr>
        <p:txBody>
          <a:bodyPr wrap="square">
            <a:spAutoFit/>
          </a:bodyPr>
          <a:lstStyle/>
          <a:p>
            <a:pPr lvl="2" algn="r" rtl="1">
              <a:lnSpc>
                <a:spcPct val="150000"/>
              </a:lnSpc>
            </a:pPr>
            <a:r>
              <a:rPr lang="ur-PK" sz="2800" dirty="0">
                <a:effectLst/>
                <a:latin typeface="Jameel Noori Nastaleeq" panose="02000503000000000004" pitchFamily="2" charset="-78"/>
                <a:ea typeface="Times New Roman" panose="02020603050405020304" pitchFamily="18" charset="0"/>
                <a:cs typeface="Jameel Noori Nastaleeq" panose="02000503000000000004" pitchFamily="2" charset="-78"/>
              </a:rPr>
              <a:t>درج ذیل کو مدنظر رکھتے ہوئے کیڑہ مار  دواؤں کا جوڈیشری استعمال</a:t>
            </a:r>
            <a:endParaRPr lang="en-PK" sz="28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p>
            <a:pPr lvl="2" algn="r" rtl="1">
              <a:lnSpc>
                <a:spcPct val="150000"/>
              </a:lnSpc>
            </a:pPr>
            <a:r>
              <a:rPr lang="en-US" sz="2800" dirty="0">
                <a:effectLst/>
                <a:latin typeface="Jameel Noori Nastaleeq" panose="02000503000000000004" pitchFamily="2" charset="-78"/>
                <a:ea typeface="Times New Roman" panose="02020603050405020304" pitchFamily="18" charset="0"/>
                <a:cs typeface="Jameel Noori Nastaleeq" panose="02000503000000000004" pitchFamily="2" charset="-78"/>
              </a:rPr>
              <a:t>*</a:t>
            </a:r>
            <a:r>
              <a:rPr lang="ur-PK" sz="2800" dirty="0">
                <a:effectLst/>
                <a:latin typeface="Jameel Noori Nastaleeq" panose="02000503000000000004" pitchFamily="2" charset="-78"/>
                <a:ea typeface="Times New Roman" panose="02020603050405020304" pitchFamily="18" charset="0"/>
                <a:cs typeface="Jameel Noori Nastaleeq" panose="02000503000000000004" pitchFamily="2" charset="-78"/>
              </a:rPr>
              <a:t>مختلف حشرہ کش دواؤں کے پری ہارویسٹ انٹرولز (پی ایچ آئی) پر سختی سے عمل کرنا اور ڈبلیو ایچ او زہریلے درجہ بندیوں کا مشاہدہ کرنا</a:t>
            </a:r>
            <a:endParaRPr lang="en-PK" sz="28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p>
            <a:pPr lvl="2" algn="r" rtl="1">
              <a:lnSpc>
                <a:spcPct val="150000"/>
              </a:lnSpc>
            </a:pPr>
            <a:r>
              <a:rPr lang="en-US" sz="2800" dirty="0">
                <a:effectLst/>
                <a:latin typeface="Jameel Noori Nastaleeq" panose="02000503000000000004" pitchFamily="2" charset="-78"/>
                <a:ea typeface="Times New Roman" panose="02020603050405020304" pitchFamily="18" charset="0"/>
                <a:cs typeface="Jameel Noori Nastaleeq" panose="02000503000000000004" pitchFamily="2" charset="-78"/>
              </a:rPr>
              <a:t>*</a:t>
            </a:r>
            <a:r>
              <a:rPr lang="ur-PK" sz="2800" dirty="0">
                <a:effectLst/>
                <a:latin typeface="Jameel Noori Nastaleeq" panose="02000503000000000004" pitchFamily="2" charset="-78"/>
                <a:ea typeface="Times New Roman" panose="02020603050405020304" pitchFamily="18" charset="0"/>
                <a:cs typeface="Jameel Noori Nastaleeq" panose="02000503000000000004" pitchFamily="2" charset="-78"/>
              </a:rPr>
              <a:t>ایم آر ایل سے تجاوز کرتے پائی گئی کیڑے مار دواؤں سے بچنا</a:t>
            </a:r>
            <a:endParaRPr lang="en-PK" sz="28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p>
            <a:pPr lvl="2" algn="r" rtl="1">
              <a:lnSpc>
                <a:spcPct val="150000"/>
              </a:lnSpc>
            </a:pPr>
            <a:r>
              <a:rPr lang="en-US" sz="2800" dirty="0">
                <a:effectLst/>
                <a:latin typeface="Jameel Noori Nastaleeq" panose="02000503000000000004" pitchFamily="2" charset="-78"/>
                <a:ea typeface="Times New Roman" panose="02020603050405020304" pitchFamily="18" charset="0"/>
                <a:cs typeface="Jameel Noori Nastaleeq" panose="02000503000000000004" pitchFamily="2" charset="-78"/>
              </a:rPr>
              <a:t>*</a:t>
            </a:r>
            <a:r>
              <a:rPr lang="ur-PK" sz="2800" dirty="0">
                <a:effectLst/>
                <a:latin typeface="Jameel Noori Nastaleeq" panose="02000503000000000004" pitchFamily="2" charset="-78"/>
                <a:ea typeface="Times New Roman" panose="02020603050405020304" pitchFamily="18" charset="0"/>
                <a:cs typeface="Jameel Noori Nastaleeq" panose="02000503000000000004" pitchFamily="2" charset="-78"/>
              </a:rPr>
              <a:t>کیمیکلز پر مکمل طور پر انحصار کرنے کے بجائے آئی پی ایم  کا استعمال</a:t>
            </a:r>
            <a:endParaRPr lang="en-PK" sz="28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p>
            <a:pPr lvl="2" algn="r" rtl="1">
              <a:lnSpc>
                <a:spcPct val="150000"/>
              </a:lnSpc>
            </a:pPr>
            <a:r>
              <a:rPr lang="en-US" sz="2800" dirty="0">
                <a:effectLst/>
                <a:latin typeface="Jameel Noori Nastaleeq" panose="02000503000000000004" pitchFamily="2" charset="-78"/>
                <a:ea typeface="Times New Roman" panose="02020603050405020304" pitchFamily="18" charset="0"/>
                <a:cs typeface="Jameel Noori Nastaleeq" panose="02000503000000000004" pitchFamily="2" charset="-78"/>
              </a:rPr>
              <a:t>*</a:t>
            </a:r>
            <a:r>
              <a:rPr lang="ur-PK" sz="2800" dirty="0">
                <a:effectLst/>
                <a:latin typeface="Jameel Noori Nastaleeq" panose="02000503000000000004" pitchFamily="2" charset="-78"/>
                <a:ea typeface="Times New Roman" panose="02020603050405020304" pitchFamily="18" charset="0"/>
                <a:cs typeface="Jameel Noori Nastaleeq" panose="02000503000000000004" pitchFamily="2" charset="-78"/>
              </a:rPr>
              <a:t>ایسی کیڑہ مار  دواؤں کا استعمال نہ کریں جو مرچوں کے لئے رجسٹرڈ نہ ہوں</a:t>
            </a:r>
            <a:endParaRPr lang="en-PK" sz="28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p>
            <a:pPr lvl="2" algn="r" rtl="1">
              <a:lnSpc>
                <a:spcPct val="150000"/>
              </a:lnSpc>
            </a:pPr>
            <a:r>
              <a:rPr lang="en-US" sz="2800" dirty="0">
                <a:effectLst/>
                <a:latin typeface="Jameel Noori Nastaleeq" panose="02000503000000000004" pitchFamily="2" charset="-78"/>
                <a:ea typeface="Times New Roman" panose="02020603050405020304" pitchFamily="18" charset="0"/>
                <a:cs typeface="Jameel Noori Nastaleeq" panose="02000503000000000004" pitchFamily="2" charset="-78"/>
              </a:rPr>
              <a:t>*</a:t>
            </a:r>
            <a:r>
              <a:rPr lang="ur-PK" sz="2800" dirty="0">
                <a:effectLst/>
                <a:latin typeface="Jameel Noori Nastaleeq" panose="02000503000000000004" pitchFamily="2" charset="-78"/>
                <a:ea typeface="Times New Roman" panose="02020603050405020304" pitchFamily="18" charset="0"/>
                <a:cs typeface="Jameel Noori Nastaleeq" panose="02000503000000000004" pitchFamily="2" charset="-78"/>
              </a:rPr>
              <a:t>چھڑکاؤ کے سامان کے مناسب ڈوز اور کیلیبریشن کو یقینی بنائیں</a:t>
            </a:r>
            <a:endParaRPr lang="en-PK" sz="28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p:txBody>
      </p:sp>
    </p:spTree>
    <p:extLst>
      <p:ext uri="{BB962C8B-B14F-4D97-AF65-F5344CB8AC3E}">
        <p14:creationId xmlns:p14="http://schemas.microsoft.com/office/powerpoint/2010/main" val="3423916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a:xfrm>
            <a:off x="-1854926" y="267755"/>
            <a:ext cx="9922848" cy="1002552"/>
          </a:xfrm>
        </p:spPr>
        <p:txBody>
          <a:bodyPr/>
          <a:lstStyle/>
          <a:p>
            <a:pPr algn="r" rtl="1">
              <a:lnSpc>
                <a:spcPct val="115000"/>
              </a:lnSpc>
              <a:spcAft>
                <a:spcPts val="1000"/>
              </a:spcAft>
            </a:pPr>
            <a:r>
              <a:rPr lang="ur-PK" sz="4800" dirty="0">
                <a:effectLst/>
                <a:latin typeface="Calibri" panose="020F0502020204030204" pitchFamily="34" charset="0"/>
                <a:ea typeface="Times New Roman" panose="02020603050405020304" pitchFamily="18" charset="0"/>
                <a:cs typeface="Jameel Noori Nastaleeq" panose="02000503000000000004" pitchFamily="2" charset="-78"/>
              </a:rPr>
              <a:t>کٹائی سے پہلے کا وقفہ</a:t>
            </a:r>
            <a:r>
              <a:rPr lang="en-US" sz="4800" dirty="0">
                <a:effectLst/>
                <a:latin typeface="Calibri" panose="020F0502020204030204" pitchFamily="34" charset="0"/>
                <a:ea typeface="Times New Roman" panose="02020603050405020304" pitchFamily="18" charset="0"/>
                <a:cs typeface="Jameel Noori Nastaleeq" panose="02000503000000000004" pitchFamily="2" charset="-78"/>
              </a:rPr>
              <a:t>PHI</a:t>
            </a:r>
            <a:endParaRPr lang="en-PK" sz="48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4" name="Picture 2" descr="Arabic EHCS brochure-3 logo chang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5216" y="207431"/>
            <a:ext cx="1087404" cy="106287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FE10E31-9558-DCA2-7FA9-D60D5F3F3CB1}"/>
              </a:ext>
            </a:extLst>
          </p:cNvPr>
          <p:cNvSpPr txBox="1"/>
          <p:nvPr/>
        </p:nvSpPr>
        <p:spPr>
          <a:xfrm>
            <a:off x="1059227" y="1056555"/>
            <a:ext cx="9803903" cy="5252720"/>
          </a:xfrm>
          <a:prstGeom prst="rect">
            <a:avLst/>
          </a:prstGeom>
          <a:noFill/>
        </p:spPr>
        <p:txBody>
          <a:bodyPr wrap="square">
            <a:spAutoFit/>
          </a:bodyPr>
          <a:lstStyle/>
          <a:p>
            <a:pPr algn="r" rtl="1">
              <a:lnSpc>
                <a:spcPct val="150000"/>
              </a:lnSpc>
              <a:spcAft>
                <a:spcPts val="1000"/>
              </a:spcAft>
            </a:pPr>
            <a:r>
              <a:rPr lang="en-US" sz="2800" dirty="0">
                <a:effectLst/>
                <a:latin typeface="Jameel Noori Nastaleeq" panose="02000503000000000004" pitchFamily="2" charset="-78"/>
                <a:ea typeface="Times New Roman" panose="02020603050405020304" pitchFamily="18" charset="0"/>
                <a:cs typeface="Jameel Noori Nastaleeq" panose="02000503000000000004" pitchFamily="2" charset="-78"/>
              </a:rPr>
              <a:t>*</a:t>
            </a:r>
            <a:r>
              <a:rPr lang="ur-PK" sz="2400" dirty="0">
                <a:effectLst/>
                <a:latin typeface="Jameel Noori Nastaleeq" panose="02000503000000000004" pitchFamily="2" charset="-78"/>
                <a:ea typeface="Times New Roman" panose="02020603050405020304" pitchFamily="18" charset="0"/>
                <a:cs typeface="Jameel Noori Nastaleeq" panose="02000503000000000004" pitchFamily="2" charset="-78"/>
              </a:rPr>
              <a:t>کٹائی سے پہلے  زہر  استعمال کرنے کا وقفہ (</a:t>
            </a:r>
            <a:r>
              <a:rPr lang="en-US" sz="2400" dirty="0">
                <a:effectLst/>
                <a:latin typeface="Jameel Noori Nastaleeq" panose="02000503000000000004" pitchFamily="2" charset="-78"/>
                <a:ea typeface="Times New Roman" panose="02020603050405020304" pitchFamily="18" charset="0"/>
                <a:cs typeface="Jameel Noori Nastaleeq" panose="02000503000000000004" pitchFamily="2" charset="-78"/>
              </a:rPr>
              <a:t>PHI</a:t>
            </a:r>
            <a:r>
              <a:rPr lang="ur-PK" sz="2400" dirty="0">
                <a:effectLst/>
                <a:latin typeface="Jameel Noori Nastaleeq" panose="02000503000000000004" pitchFamily="2" charset="-78"/>
                <a:ea typeface="Times New Roman" panose="02020603050405020304" pitchFamily="18" charset="0"/>
                <a:cs typeface="Jameel Noori Nastaleeq" panose="02000503000000000004" pitchFamily="2" charset="-78"/>
              </a:rPr>
              <a:t>): کسی بھی زہر کے استعمال  اور کٹائی کے درمیان ایک مخصوص وقفہ ہونا بہت ضروری ہے اور اس وقفے کا تعین زہر کی قسم اور مقدار  سے ہوتاہے۔ یہ وقفہ  </a:t>
            </a:r>
            <a:r>
              <a:rPr lang="ur-PK" sz="2400" dirty="0">
                <a:latin typeface="Jameel Noori Nastaleeq" panose="02000503000000000004" pitchFamily="2" charset="-78"/>
                <a:ea typeface="Times New Roman" panose="02020603050405020304" pitchFamily="18" charset="0"/>
                <a:cs typeface="Jameel Noori Nastaleeq" panose="02000503000000000004" pitchFamily="2" charset="-78"/>
              </a:rPr>
              <a:t>اس بات کو یقینی  بناتا ہے کہ پیداوار انسانی استعمال کے لیے محفوظ ہے اور زہر کی باقیات کی سطح ریگولیٹری معیارپر پورا اترتی ہے۔</a:t>
            </a:r>
            <a:endParaRPr lang="en-PK" sz="2400" dirty="0">
              <a:latin typeface="Jameel Noori Nastaleeq" panose="02000503000000000004" pitchFamily="2" charset="-78"/>
              <a:ea typeface="Times New Roman" panose="02020603050405020304" pitchFamily="18" charset="0"/>
              <a:cs typeface="Jameel Noori Nastaleeq" panose="02000503000000000004" pitchFamily="2" charset="-78"/>
            </a:endParaRPr>
          </a:p>
          <a:p>
            <a:pPr algn="r" rtl="1">
              <a:lnSpc>
                <a:spcPct val="150000"/>
              </a:lnSpc>
              <a:spcAft>
                <a:spcPts val="1000"/>
              </a:spcAft>
            </a:pPr>
            <a:r>
              <a:rPr lang="en-US" sz="2400" dirty="0">
                <a:effectLst/>
                <a:latin typeface="Jameel Noori Nastaleeq" panose="02000503000000000004" pitchFamily="2" charset="-78"/>
                <a:ea typeface="Times New Roman" panose="02020603050405020304" pitchFamily="18" charset="0"/>
                <a:cs typeface="Jameel Noori Nastaleeq" panose="02000503000000000004" pitchFamily="2" charset="-78"/>
              </a:rPr>
              <a:t>PHI*</a:t>
            </a:r>
            <a:r>
              <a:rPr lang="ur-PK" sz="2400" dirty="0">
                <a:effectLst/>
                <a:latin typeface="Jameel Noori Nastaleeq" panose="02000503000000000004" pitchFamily="2" charset="-78"/>
                <a:ea typeface="Times New Roman" panose="02020603050405020304" pitchFamily="18" charset="0"/>
                <a:cs typeface="Jameel Noori Nastaleeq" panose="02000503000000000004" pitchFamily="2" charset="-78"/>
              </a:rPr>
              <a:t> کا تعین کیڑے مار دوا بنانے والے کے ذریعے کیا جاتا ہے اور عام طور پر پروڈکٹ کے لیبل پر اس کی وضاحت کی جاتی ہے۔ یہ کیمیکل کے انحطاط کی شرح، پودے کے ذریعے جذب، اور کیڑے مار دوا کے استعمال کے فوراً بعد فصل کے استعمال سے منسلک ممکنہ صحت کے خطرات جیسے عوامل کو مدنظر رکھتا ہے۔ مختلف کیڑے مار ادویات میں مختلف </a:t>
            </a:r>
            <a:r>
              <a:rPr lang="en-US" sz="2400" dirty="0">
                <a:effectLst/>
                <a:latin typeface="Jameel Noori Nastaleeq" panose="02000503000000000004" pitchFamily="2" charset="-78"/>
                <a:ea typeface="Times New Roman" panose="02020603050405020304" pitchFamily="18" charset="0"/>
                <a:cs typeface="Jameel Noori Nastaleeq" panose="02000503000000000004" pitchFamily="2" charset="-78"/>
              </a:rPr>
              <a:t>PHIs</a:t>
            </a:r>
            <a:r>
              <a:rPr lang="ur-PK" sz="2400" dirty="0">
                <a:effectLst/>
                <a:latin typeface="Jameel Noori Nastaleeq" panose="02000503000000000004" pitchFamily="2" charset="-78"/>
                <a:ea typeface="Times New Roman" panose="02020603050405020304" pitchFamily="18" charset="0"/>
                <a:cs typeface="Jameel Noori Nastaleeq" panose="02000503000000000004" pitchFamily="2" charset="-78"/>
              </a:rPr>
              <a:t> ہوتے ہیں، جو چند دنوں سے لے کر کئی ہفتوں یا مہینوں تک ہو سکتے ہیں۔</a:t>
            </a:r>
            <a:endParaRPr lang="en-PK" sz="24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p:txBody>
      </p:sp>
    </p:spTree>
    <p:extLst>
      <p:ext uri="{BB962C8B-B14F-4D97-AF65-F5344CB8AC3E}">
        <p14:creationId xmlns:p14="http://schemas.microsoft.com/office/powerpoint/2010/main" val="1840812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4"/>
          </p:nvPr>
        </p:nvSpPr>
        <p:spPr>
          <a:xfrm>
            <a:off x="828347" y="2016642"/>
            <a:ext cx="10134371" cy="4204155"/>
          </a:xfrm>
        </p:spPr>
        <p:txBody>
          <a:bodyPr rtlCol="0">
            <a:noAutofit/>
          </a:bodyPr>
          <a:lstStyle/>
          <a:p>
            <a:pPr algn="r" rtl="1"/>
            <a:r>
              <a:rPr lang="ur-PK" sz="2800" dirty="0">
                <a:effectLst/>
                <a:latin typeface="Times New Roman" panose="02020603050405020304" pitchFamily="18" charset="0"/>
                <a:ea typeface="Times New Roman" panose="02020603050405020304" pitchFamily="18" charset="0"/>
                <a:cs typeface="Jameel Noori Nastaleeq" panose="02000503000000000004" pitchFamily="2" charset="-78"/>
              </a:rPr>
              <a:t> </a:t>
            </a:r>
            <a:r>
              <a:rPr lang="en-US" sz="2800" dirty="0">
                <a:effectLst/>
                <a:latin typeface="Jameel Noori Nastaleeq" panose="02000503000000000004" pitchFamily="2" charset="-78"/>
                <a:ea typeface="Times New Roman" panose="02020603050405020304" pitchFamily="18" charset="0"/>
              </a:rPr>
              <a:t>.</a:t>
            </a:r>
            <a:r>
              <a:rPr lang="en-US" sz="2800" dirty="0">
                <a:latin typeface="Jameel Noori Nastaleeq" panose="02000503000000000004" pitchFamily="2" charset="-78"/>
                <a:ea typeface="Times New Roman" panose="02020603050405020304" pitchFamily="18" charset="0"/>
              </a:rPr>
              <a:t>1</a:t>
            </a:r>
            <a:r>
              <a:rPr lang="ur-PK" sz="2800" dirty="0">
                <a:effectLst/>
                <a:latin typeface="Times New Roman" panose="02020603050405020304" pitchFamily="18" charset="0"/>
                <a:ea typeface="Times New Roman" panose="02020603050405020304" pitchFamily="18" charset="0"/>
                <a:cs typeface="Jameel Noori Nastaleeq" panose="02000503000000000004" pitchFamily="2" charset="-78"/>
              </a:rPr>
              <a:t>مقداری یا فزیکل ناقابل تلافی نقصان</a:t>
            </a:r>
            <a:endParaRPr lang="en-PK" sz="2800" dirty="0">
              <a:effectLst/>
              <a:latin typeface="Times New Roman" panose="02020603050405020304" pitchFamily="18" charset="0"/>
              <a:ea typeface="Times New Roman" panose="02020603050405020304" pitchFamily="18" charset="0"/>
            </a:endParaRPr>
          </a:p>
          <a:p>
            <a:pPr algn="r" rtl="1"/>
            <a:r>
              <a:rPr lang="en-US" sz="2800" dirty="0">
                <a:effectLst/>
                <a:latin typeface="Jameel Noori Nastaleeq" panose="02000503000000000004" pitchFamily="2" charset="-78"/>
                <a:ea typeface="Times New Roman" panose="02020603050405020304" pitchFamily="18" charset="0"/>
              </a:rPr>
              <a:t>.2</a:t>
            </a:r>
            <a:r>
              <a:rPr lang="ur-PK" sz="2800" dirty="0">
                <a:effectLst/>
                <a:latin typeface="Times New Roman" panose="02020603050405020304" pitchFamily="18" charset="0"/>
                <a:ea typeface="Times New Roman" panose="02020603050405020304" pitchFamily="18" charset="0"/>
                <a:cs typeface="Jameel Noori Nastaleeq" panose="02000503000000000004" pitchFamily="2" charset="-78"/>
              </a:rPr>
              <a:t>کوئی قیمت نہ ہونے والے مقداری نقصان یعنی نمی کا نقصان</a:t>
            </a:r>
            <a:endParaRPr lang="en-PK" sz="2800" dirty="0">
              <a:effectLst/>
              <a:latin typeface="Times New Roman" panose="02020603050405020304" pitchFamily="18" charset="0"/>
              <a:ea typeface="Times New Roman" panose="02020603050405020304" pitchFamily="18" charset="0"/>
            </a:endParaRPr>
          </a:p>
          <a:p>
            <a:pPr algn="r" rtl="1"/>
            <a:r>
              <a:rPr lang="en-US" sz="2800" dirty="0">
                <a:effectLst/>
                <a:latin typeface="Jameel Noori Nastaleeq" panose="02000503000000000004" pitchFamily="2" charset="-78"/>
                <a:ea typeface="Times New Roman" panose="02020603050405020304" pitchFamily="18" charset="0"/>
              </a:rPr>
              <a:t>.3</a:t>
            </a:r>
            <a:r>
              <a:rPr lang="ur-PK" sz="2800" dirty="0">
                <a:effectLst/>
                <a:latin typeface="Times New Roman" panose="02020603050405020304" pitchFamily="18" charset="0"/>
                <a:ea typeface="Times New Roman" panose="02020603050405020304" pitchFamily="18" charset="0"/>
                <a:cs typeface="Jameel Noori Nastaleeq" panose="02000503000000000004" pitchFamily="2" charset="-78"/>
              </a:rPr>
              <a:t>غذا میں کمی کا نقصان </a:t>
            </a:r>
            <a:endParaRPr lang="en-PK" sz="2800" dirty="0">
              <a:effectLst/>
              <a:latin typeface="Times New Roman" panose="02020603050405020304" pitchFamily="18" charset="0"/>
              <a:ea typeface="Times New Roman" panose="02020603050405020304" pitchFamily="18" charset="0"/>
            </a:endParaRPr>
          </a:p>
          <a:p>
            <a:pPr algn="r" rtl="1"/>
            <a:r>
              <a:rPr lang="en-US" sz="2800" dirty="0">
                <a:effectLst/>
                <a:latin typeface="Jameel Noori Nastaleeq" panose="02000503000000000004" pitchFamily="2" charset="-78"/>
                <a:ea typeface="Times New Roman" panose="02020603050405020304" pitchFamily="18" charset="0"/>
              </a:rPr>
              <a:t>.4</a:t>
            </a:r>
            <a:r>
              <a:rPr lang="ur-PK" sz="2800" dirty="0">
                <a:effectLst/>
                <a:latin typeface="Times New Roman" panose="02020603050405020304" pitchFamily="18" charset="0"/>
                <a:ea typeface="Times New Roman" panose="02020603050405020304" pitchFamily="18" charset="0"/>
                <a:cs typeface="Jameel Noori Nastaleeq" panose="02000503000000000004" pitchFamily="2" charset="-78"/>
              </a:rPr>
              <a:t>قانونی کارروائی کی وجہ سے نقصان</a:t>
            </a:r>
            <a:endParaRPr lang="en-PK" sz="2800" dirty="0">
              <a:effectLst/>
              <a:latin typeface="Times New Roman" panose="02020603050405020304" pitchFamily="18" charset="0"/>
              <a:ea typeface="Times New Roman" panose="02020603050405020304" pitchFamily="18" charset="0"/>
            </a:endParaRPr>
          </a:p>
          <a:p>
            <a:pPr algn="r" rtl="1"/>
            <a:r>
              <a:rPr lang="en-US" sz="2800" dirty="0">
                <a:effectLst/>
                <a:latin typeface="Jameel Noori Nastaleeq" panose="02000503000000000004" pitchFamily="2" charset="-78"/>
                <a:ea typeface="Times New Roman" panose="02020603050405020304" pitchFamily="18" charset="0"/>
              </a:rPr>
              <a:t>.5</a:t>
            </a:r>
            <a:r>
              <a:rPr lang="ur-PK" sz="2800" dirty="0">
                <a:effectLst/>
                <a:latin typeface="Times New Roman" panose="02020603050405020304" pitchFamily="18" charset="0"/>
                <a:ea typeface="Times New Roman" panose="02020603050405020304" pitchFamily="18" charset="0"/>
                <a:cs typeface="Jameel Noori Nastaleeq" panose="02000503000000000004" pitchFamily="2" charset="-78"/>
              </a:rPr>
              <a:t>خیرسگالی کی وجہ سے نقصان</a:t>
            </a:r>
            <a:endParaRPr lang="en-PK" sz="2800" dirty="0">
              <a:effectLst/>
              <a:latin typeface="Times New Roman" panose="02020603050405020304" pitchFamily="18" charset="0"/>
              <a:ea typeface="Times New Roman" panose="02020603050405020304" pitchFamily="18" charset="0"/>
            </a:endParaRPr>
          </a:p>
          <a:p>
            <a:pPr algn="r" rtl="1"/>
            <a:r>
              <a:rPr lang="en-US" sz="2800" dirty="0">
                <a:effectLst/>
                <a:latin typeface="Jameel Noori Nastaleeq" panose="02000503000000000004" pitchFamily="2" charset="-78"/>
                <a:ea typeface="Times New Roman" panose="02020603050405020304" pitchFamily="18" charset="0"/>
              </a:rPr>
              <a:t>.6</a:t>
            </a:r>
            <a:r>
              <a:rPr lang="ur-PK" sz="2800" dirty="0">
                <a:effectLst/>
                <a:latin typeface="Times New Roman" panose="02020603050405020304" pitchFamily="18" charset="0"/>
                <a:ea typeface="Times New Roman" panose="02020603050405020304" pitchFamily="18" charset="0"/>
                <a:cs typeface="Jameel Noori Nastaleeq" panose="02000503000000000004" pitchFamily="2" charset="-78"/>
              </a:rPr>
              <a:t>مصنوعات کی مانیٹری ویلیو میں کمی کا نقصان</a:t>
            </a:r>
            <a:endParaRPr lang="en-US" sz="2800" b="1" dirty="0">
              <a:solidFill>
                <a:schemeClr val="tx1"/>
              </a:solidFill>
              <a:latin typeface="Times New Roman" panose="02020603050405020304" pitchFamily="18" charset="0"/>
              <a:cs typeface="Times New Roman" panose="02020603050405020304" pitchFamily="18" charset="0"/>
            </a:endParaRPr>
          </a:p>
        </p:txBody>
      </p:sp>
      <p:pic>
        <p:nvPicPr>
          <p:cNvPr id="2" name="Picture 2" descr="Arabic EHCS brochure-3 logo changed">
            <a:extLst>
              <a:ext uri="{FF2B5EF4-FFF2-40B4-BE49-F238E27FC236}">
                <a16:creationId xmlns:a16="http://schemas.microsoft.com/office/drawing/2014/main" id="{A95C96F4-B959-F757-ECAF-4F6ED24721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5216" y="207431"/>
            <a:ext cx="1087404" cy="106287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4A8118B-09C4-3D14-9E93-67880E91BC4D}"/>
              </a:ext>
            </a:extLst>
          </p:cNvPr>
          <p:cNvSpPr txBox="1"/>
          <p:nvPr/>
        </p:nvSpPr>
        <p:spPr>
          <a:xfrm>
            <a:off x="5161534" y="637203"/>
            <a:ext cx="3882886" cy="830997"/>
          </a:xfrm>
          <a:prstGeom prst="rect">
            <a:avLst/>
          </a:prstGeom>
          <a:noFill/>
        </p:spPr>
        <p:txBody>
          <a:bodyPr wrap="square">
            <a:spAutoFit/>
          </a:bodyPr>
          <a:lstStyle/>
          <a:p>
            <a:r>
              <a:rPr lang="ur-PK" sz="4800" b="1" dirty="0">
                <a:solidFill>
                  <a:schemeClr val="accent4"/>
                </a:solidFill>
                <a:effectLst/>
                <a:latin typeface="Times New Roman" panose="02020603050405020304" pitchFamily="18" charset="0"/>
                <a:ea typeface="Times New Roman" panose="02020603050405020304" pitchFamily="18" charset="0"/>
                <a:cs typeface="Jameel Noori Nastaleeq" panose="02000503000000000004" pitchFamily="2" charset="-78"/>
              </a:rPr>
              <a:t>نقصان کی اقسام</a:t>
            </a:r>
            <a:endParaRPr lang="en-PK" sz="4800" b="1" dirty="0">
              <a:solidFill>
                <a:schemeClr val="accent4"/>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413432"/>
          <a:ext cx="3770142" cy="6444569"/>
        </p:xfrm>
        <a:graphic>
          <a:graphicData uri="http://schemas.openxmlformats.org/drawingml/2006/table">
            <a:tbl>
              <a:tblPr>
                <a:tableStyleId>{C4B1156A-380E-4F78-BDF5-A606A8083BF9}</a:tableStyleId>
              </a:tblPr>
              <a:tblGrid>
                <a:gridCol w="1322364">
                  <a:extLst>
                    <a:ext uri="{9D8B030D-6E8A-4147-A177-3AD203B41FA5}">
                      <a16:colId xmlns:a16="http://schemas.microsoft.com/office/drawing/2014/main" val="1004592735"/>
                    </a:ext>
                  </a:extLst>
                </a:gridCol>
                <a:gridCol w="1670466">
                  <a:extLst>
                    <a:ext uri="{9D8B030D-6E8A-4147-A177-3AD203B41FA5}">
                      <a16:colId xmlns:a16="http://schemas.microsoft.com/office/drawing/2014/main" val="3608792959"/>
                    </a:ext>
                  </a:extLst>
                </a:gridCol>
                <a:gridCol w="777312">
                  <a:extLst>
                    <a:ext uri="{9D8B030D-6E8A-4147-A177-3AD203B41FA5}">
                      <a16:colId xmlns:a16="http://schemas.microsoft.com/office/drawing/2014/main" val="798137194"/>
                    </a:ext>
                  </a:extLst>
                </a:gridCol>
              </a:tblGrid>
              <a:tr h="241202">
                <a:tc>
                  <a:txBody>
                    <a:bodyPr/>
                    <a:lstStyle/>
                    <a:p>
                      <a:pPr algn="ctr" fontAlgn="ctr"/>
                      <a:r>
                        <a:rPr lang="en-US" sz="1450" b="1" u="none" strike="noStrike" dirty="0">
                          <a:effectLst/>
                          <a:latin typeface="Calibri" panose="020F0502020204030204" pitchFamily="34" charset="0"/>
                        </a:rPr>
                        <a:t>Product</a:t>
                      </a:r>
                      <a:endParaRPr lang="en-US" sz="1450" b="1" i="0" u="none" strike="noStrike" dirty="0">
                        <a:solidFill>
                          <a:schemeClr val="tx1"/>
                        </a:solidFill>
                        <a:effectLst/>
                        <a:latin typeface="Calibri" panose="020F0502020204030204" pitchFamily="34" charset="0"/>
                      </a:endParaRPr>
                    </a:p>
                  </a:txBody>
                  <a:tcPr marL="4665" marR="4665" marT="4665" marB="0" anchor="ctr"/>
                </a:tc>
                <a:tc>
                  <a:txBody>
                    <a:bodyPr/>
                    <a:lstStyle/>
                    <a:p>
                      <a:pPr algn="ctr" fontAlgn="ctr"/>
                      <a:r>
                        <a:rPr lang="en-US" sz="1450" b="1" u="none" strike="noStrike" dirty="0">
                          <a:effectLst/>
                          <a:latin typeface="Calibri" panose="020F0502020204030204" pitchFamily="34" charset="0"/>
                        </a:rPr>
                        <a:t>Formulation</a:t>
                      </a:r>
                      <a:endParaRPr lang="en-US" sz="1450" b="1" i="0" u="none" strike="noStrike" dirty="0">
                        <a:solidFill>
                          <a:schemeClr val="tx1"/>
                        </a:solidFill>
                        <a:effectLst/>
                        <a:latin typeface="Calibri" panose="020F0502020204030204" pitchFamily="34" charset="0"/>
                      </a:endParaRPr>
                    </a:p>
                  </a:txBody>
                  <a:tcPr marL="4665" marR="4665" marT="4665" marB="0" anchor="ctr"/>
                </a:tc>
                <a:tc>
                  <a:txBody>
                    <a:bodyPr/>
                    <a:lstStyle/>
                    <a:p>
                      <a:pPr algn="ctr" fontAlgn="ctr"/>
                      <a:r>
                        <a:rPr lang="en-US" sz="1450" b="1" u="none" strike="noStrike" dirty="0">
                          <a:effectLst/>
                          <a:latin typeface="Calibri" panose="020F0502020204030204" pitchFamily="34" charset="0"/>
                        </a:rPr>
                        <a:t>PHI (D)</a:t>
                      </a:r>
                      <a:endParaRPr lang="en-US" sz="1450" b="1" i="0" u="none" strike="noStrike" dirty="0">
                        <a:solidFill>
                          <a:schemeClr val="tx1"/>
                        </a:solidFill>
                        <a:effectLst/>
                        <a:latin typeface="Calibri" panose="020F0502020204030204" pitchFamily="34" charset="0"/>
                      </a:endParaRPr>
                    </a:p>
                  </a:txBody>
                  <a:tcPr marL="4665" marR="4665" marT="4665" marB="0" anchor="ctr"/>
                </a:tc>
                <a:extLst>
                  <a:ext uri="{0D108BD9-81ED-4DB2-BD59-A6C34878D82A}">
                    <a16:rowId xmlns:a16="http://schemas.microsoft.com/office/drawing/2014/main" val="2362249813"/>
                  </a:ext>
                </a:extLst>
              </a:tr>
              <a:tr h="714554">
                <a:tc>
                  <a:txBody>
                    <a:bodyPr/>
                    <a:lstStyle/>
                    <a:p>
                      <a:pPr algn="l" fontAlgn="t"/>
                      <a:r>
                        <a:rPr lang="en-US" sz="1450" b="1" u="none" strike="noStrike">
                          <a:effectLst/>
                          <a:latin typeface="Calibri" panose="020F0502020204030204" pitchFamily="34" charset="0"/>
                        </a:rPr>
                        <a:t>Abamectin + Methoxyfenozide</a:t>
                      </a:r>
                      <a:endParaRPr lang="en-US" sz="1450" b="1" i="0" u="none" strike="noStrike">
                        <a:solidFill>
                          <a:srgbClr val="000000"/>
                        </a:solidFill>
                        <a:effectLst/>
                        <a:latin typeface="Calibri" panose="020F0502020204030204" pitchFamily="34" charset="0"/>
                      </a:endParaRPr>
                    </a:p>
                  </a:txBody>
                  <a:tcPr marL="4665" marR="4665" marT="4665" marB="0"/>
                </a:tc>
                <a:tc>
                  <a:txBody>
                    <a:bodyPr/>
                    <a:lstStyle/>
                    <a:p>
                      <a:pPr algn="ctr" fontAlgn="t"/>
                      <a:r>
                        <a:rPr lang="en-US" sz="1450" b="1" u="none" strike="noStrike" dirty="0">
                          <a:effectLst/>
                          <a:latin typeface="Calibri" panose="020F0502020204030204" pitchFamily="34" charset="0"/>
                        </a:rPr>
                        <a:t>10%SC </a:t>
                      </a:r>
                      <a:endParaRPr lang="en-US" sz="1450" b="1" i="0" u="none" strike="noStrike" dirty="0">
                        <a:solidFill>
                          <a:srgbClr val="000000"/>
                        </a:solidFill>
                        <a:effectLst/>
                        <a:latin typeface="Calibri" panose="020F0502020204030204" pitchFamily="34" charset="0"/>
                      </a:endParaRPr>
                    </a:p>
                  </a:txBody>
                  <a:tcPr marL="4665" marR="4665" marT="4665" marB="0"/>
                </a:tc>
                <a:tc>
                  <a:txBody>
                    <a:bodyPr/>
                    <a:lstStyle/>
                    <a:p>
                      <a:pPr algn="ctr" fontAlgn="ctr"/>
                      <a:r>
                        <a:rPr lang="en-US" sz="1450" b="1" u="none" strike="noStrike" dirty="0">
                          <a:effectLst/>
                          <a:latin typeface="Calibri" panose="020F0502020204030204" pitchFamily="34" charset="0"/>
                        </a:rPr>
                        <a:t>7-10</a:t>
                      </a:r>
                      <a:endParaRPr lang="en-US" sz="1450" b="1" i="0" u="none" strike="noStrike" dirty="0">
                        <a:solidFill>
                          <a:srgbClr val="000000"/>
                        </a:solidFill>
                        <a:effectLst/>
                        <a:latin typeface="Calibri" panose="020F0502020204030204" pitchFamily="34" charset="0"/>
                      </a:endParaRPr>
                    </a:p>
                  </a:txBody>
                  <a:tcPr marL="4665" marR="4665" marT="4665" marB="0" anchor="ctr"/>
                </a:tc>
                <a:extLst>
                  <a:ext uri="{0D108BD9-81ED-4DB2-BD59-A6C34878D82A}">
                    <a16:rowId xmlns:a16="http://schemas.microsoft.com/office/drawing/2014/main" val="2830044449"/>
                  </a:ext>
                </a:extLst>
              </a:tr>
              <a:tr h="714554">
                <a:tc>
                  <a:txBody>
                    <a:bodyPr/>
                    <a:lstStyle/>
                    <a:p>
                      <a:pPr algn="l" fontAlgn="t"/>
                      <a:r>
                        <a:rPr lang="en-US" sz="1450" b="1" u="none" strike="noStrike" dirty="0" err="1">
                          <a:effectLst/>
                          <a:latin typeface="Calibri" panose="020F0502020204030204" pitchFamily="34" charset="0"/>
                        </a:rPr>
                        <a:t>Abamectin</a:t>
                      </a:r>
                      <a:r>
                        <a:rPr lang="en-US" sz="1450" b="1" u="none" strike="noStrike" dirty="0">
                          <a:effectLst/>
                          <a:latin typeface="Calibri" panose="020F0502020204030204" pitchFamily="34" charset="0"/>
                        </a:rPr>
                        <a:t> + </a:t>
                      </a:r>
                      <a:r>
                        <a:rPr lang="en-US" sz="1450" b="1" u="none" strike="noStrike" dirty="0" err="1">
                          <a:effectLst/>
                          <a:latin typeface="Calibri" panose="020F0502020204030204" pitchFamily="34" charset="0"/>
                        </a:rPr>
                        <a:t>Thiamethoxam</a:t>
                      </a:r>
                      <a:endParaRPr lang="en-US" sz="1450" b="1" i="0" u="none" strike="noStrike" dirty="0">
                        <a:solidFill>
                          <a:srgbClr val="000000"/>
                        </a:solidFill>
                        <a:effectLst/>
                        <a:latin typeface="Calibri" panose="020F0502020204030204" pitchFamily="34" charset="0"/>
                      </a:endParaRPr>
                    </a:p>
                  </a:txBody>
                  <a:tcPr marL="4665" marR="4665" marT="4665" marB="0"/>
                </a:tc>
                <a:tc>
                  <a:txBody>
                    <a:bodyPr/>
                    <a:lstStyle/>
                    <a:p>
                      <a:pPr algn="ctr" fontAlgn="t"/>
                      <a:r>
                        <a:rPr lang="en-US" sz="1450" b="1" u="none" strike="noStrike" dirty="0">
                          <a:effectLst/>
                          <a:latin typeface="Calibri" panose="020F0502020204030204" pitchFamily="34" charset="0"/>
                        </a:rPr>
                        <a:t>12% SC (2% + 10%)</a:t>
                      </a:r>
                      <a:endParaRPr lang="en-US" sz="1450" b="1" i="0" u="none" strike="noStrike" dirty="0">
                        <a:solidFill>
                          <a:srgbClr val="000000"/>
                        </a:solidFill>
                        <a:effectLst/>
                        <a:latin typeface="Calibri" panose="020F0502020204030204" pitchFamily="34" charset="0"/>
                      </a:endParaRPr>
                    </a:p>
                  </a:txBody>
                  <a:tcPr marL="4665" marR="4665" marT="4665" marB="0"/>
                </a:tc>
                <a:tc>
                  <a:txBody>
                    <a:bodyPr/>
                    <a:lstStyle/>
                    <a:p>
                      <a:pPr algn="ctr" fontAlgn="ctr"/>
                      <a:r>
                        <a:rPr lang="en-US" sz="1450" b="1" u="none" strike="noStrike" dirty="0">
                          <a:effectLst/>
                          <a:latin typeface="Calibri" panose="020F0502020204030204" pitchFamily="34" charset="0"/>
                        </a:rPr>
                        <a:t>14</a:t>
                      </a:r>
                      <a:endParaRPr lang="en-US" sz="1450" b="1" i="0" u="none" strike="noStrike" dirty="0">
                        <a:solidFill>
                          <a:srgbClr val="000000"/>
                        </a:solidFill>
                        <a:effectLst/>
                        <a:latin typeface="Calibri" panose="020F0502020204030204" pitchFamily="34" charset="0"/>
                      </a:endParaRPr>
                    </a:p>
                  </a:txBody>
                  <a:tcPr marL="4665" marR="4665" marT="4665" marB="0" anchor="ctr"/>
                </a:tc>
                <a:extLst>
                  <a:ext uri="{0D108BD9-81ED-4DB2-BD59-A6C34878D82A}">
                    <a16:rowId xmlns:a16="http://schemas.microsoft.com/office/drawing/2014/main" val="2540233415"/>
                  </a:ext>
                </a:extLst>
              </a:tr>
              <a:tr h="477879">
                <a:tc>
                  <a:txBody>
                    <a:bodyPr/>
                    <a:lstStyle/>
                    <a:p>
                      <a:pPr algn="l" fontAlgn="t"/>
                      <a:r>
                        <a:rPr lang="en-US" sz="1450" b="1" u="none" strike="noStrike" dirty="0" err="1">
                          <a:effectLst/>
                          <a:latin typeface="Calibri" panose="020F0502020204030204" pitchFamily="34" charset="0"/>
                        </a:rPr>
                        <a:t>Abamectin</a:t>
                      </a:r>
                      <a:r>
                        <a:rPr lang="en-US" sz="1450" b="1" u="none" strike="noStrike" dirty="0">
                          <a:effectLst/>
                          <a:latin typeface="Calibri" panose="020F0502020204030204" pitchFamily="34" charset="0"/>
                        </a:rPr>
                        <a:t> + </a:t>
                      </a:r>
                      <a:r>
                        <a:rPr lang="en-US" sz="1450" b="1" u="none" strike="noStrike" dirty="0" err="1">
                          <a:effectLst/>
                          <a:latin typeface="Calibri" panose="020F0502020204030204" pitchFamily="34" charset="0"/>
                        </a:rPr>
                        <a:t>Triazophos</a:t>
                      </a:r>
                      <a:endParaRPr lang="en-US" sz="1450" b="1" i="0" u="none" strike="noStrike" dirty="0">
                        <a:solidFill>
                          <a:srgbClr val="000000"/>
                        </a:solidFill>
                        <a:effectLst/>
                        <a:latin typeface="Calibri" panose="020F0502020204030204" pitchFamily="34" charset="0"/>
                      </a:endParaRPr>
                    </a:p>
                  </a:txBody>
                  <a:tcPr marL="4665" marR="4665" marT="4665" marB="0"/>
                </a:tc>
                <a:tc>
                  <a:txBody>
                    <a:bodyPr/>
                    <a:lstStyle/>
                    <a:p>
                      <a:pPr algn="ctr" fontAlgn="t"/>
                      <a:r>
                        <a:rPr lang="en-US" sz="1450" b="1" u="none" strike="noStrike" dirty="0">
                          <a:effectLst/>
                          <a:latin typeface="Calibri" panose="020F0502020204030204" pitchFamily="34" charset="0"/>
                        </a:rPr>
                        <a:t>20% EC (0.3% + 19.7%)</a:t>
                      </a:r>
                      <a:endParaRPr lang="en-US" sz="1450" b="1" i="0" u="none" strike="noStrike" dirty="0">
                        <a:solidFill>
                          <a:srgbClr val="000000"/>
                        </a:solidFill>
                        <a:effectLst/>
                        <a:latin typeface="Calibri" panose="020F0502020204030204" pitchFamily="34" charset="0"/>
                      </a:endParaRPr>
                    </a:p>
                  </a:txBody>
                  <a:tcPr marL="4665" marR="4665" marT="4665" marB="0"/>
                </a:tc>
                <a:tc>
                  <a:txBody>
                    <a:bodyPr/>
                    <a:lstStyle/>
                    <a:p>
                      <a:pPr algn="ctr" fontAlgn="ctr"/>
                      <a:r>
                        <a:rPr lang="en-US" sz="1450" b="1" u="none" strike="noStrike" dirty="0">
                          <a:effectLst/>
                          <a:latin typeface="Calibri" panose="020F0502020204030204" pitchFamily="34" charset="0"/>
                        </a:rPr>
                        <a:t>30</a:t>
                      </a:r>
                      <a:endParaRPr lang="en-US" sz="1450" b="1" i="0" u="none" strike="noStrike" dirty="0">
                        <a:solidFill>
                          <a:srgbClr val="000000"/>
                        </a:solidFill>
                        <a:effectLst/>
                        <a:latin typeface="Calibri" panose="020F0502020204030204" pitchFamily="34" charset="0"/>
                      </a:endParaRPr>
                    </a:p>
                  </a:txBody>
                  <a:tcPr marL="4665" marR="4665" marT="4665" marB="0" anchor="ctr"/>
                </a:tc>
                <a:extLst>
                  <a:ext uri="{0D108BD9-81ED-4DB2-BD59-A6C34878D82A}">
                    <a16:rowId xmlns:a16="http://schemas.microsoft.com/office/drawing/2014/main" val="2580463566"/>
                  </a:ext>
                </a:extLst>
              </a:tr>
              <a:tr h="241202">
                <a:tc>
                  <a:txBody>
                    <a:bodyPr/>
                    <a:lstStyle/>
                    <a:p>
                      <a:pPr algn="l" fontAlgn="t"/>
                      <a:r>
                        <a:rPr lang="en-US" sz="1450" b="1" u="none" strike="noStrike">
                          <a:effectLst/>
                          <a:latin typeface="Calibri" panose="020F0502020204030204" pitchFamily="34" charset="0"/>
                        </a:rPr>
                        <a:t>Buprofezin</a:t>
                      </a:r>
                      <a:endParaRPr lang="en-US" sz="1450" b="1" i="0" u="none" strike="noStrike">
                        <a:solidFill>
                          <a:srgbClr val="000000"/>
                        </a:solidFill>
                        <a:effectLst/>
                        <a:latin typeface="Calibri" panose="020F0502020204030204" pitchFamily="34" charset="0"/>
                      </a:endParaRPr>
                    </a:p>
                  </a:txBody>
                  <a:tcPr marL="4665" marR="4665" marT="4665" marB="0"/>
                </a:tc>
                <a:tc>
                  <a:txBody>
                    <a:bodyPr/>
                    <a:lstStyle/>
                    <a:p>
                      <a:pPr algn="ctr" fontAlgn="t"/>
                      <a:r>
                        <a:rPr lang="en-US" sz="1450" b="1" u="none" strike="noStrike">
                          <a:effectLst/>
                          <a:latin typeface="Calibri" panose="020F0502020204030204" pitchFamily="34" charset="0"/>
                        </a:rPr>
                        <a:t>25% EC, 25% WP</a:t>
                      </a:r>
                      <a:endParaRPr lang="en-US" sz="1450" b="1" i="0" u="none" strike="noStrike">
                        <a:solidFill>
                          <a:srgbClr val="000000"/>
                        </a:solidFill>
                        <a:effectLst/>
                        <a:latin typeface="Calibri" panose="020F0502020204030204" pitchFamily="34" charset="0"/>
                      </a:endParaRPr>
                    </a:p>
                  </a:txBody>
                  <a:tcPr marL="4665" marR="4665" marT="4665" marB="0"/>
                </a:tc>
                <a:tc>
                  <a:txBody>
                    <a:bodyPr/>
                    <a:lstStyle/>
                    <a:p>
                      <a:pPr algn="ctr" fontAlgn="ctr"/>
                      <a:r>
                        <a:rPr lang="en-US" sz="1450" b="1" u="none" strike="noStrike" dirty="0">
                          <a:effectLst/>
                          <a:latin typeface="Calibri" panose="020F0502020204030204" pitchFamily="34" charset="0"/>
                        </a:rPr>
                        <a:t>14</a:t>
                      </a:r>
                      <a:endParaRPr lang="en-US" sz="1450" b="1" i="0" u="none" strike="noStrike" dirty="0">
                        <a:solidFill>
                          <a:srgbClr val="000000"/>
                        </a:solidFill>
                        <a:effectLst/>
                        <a:latin typeface="Calibri" panose="020F0502020204030204" pitchFamily="34" charset="0"/>
                      </a:endParaRPr>
                    </a:p>
                  </a:txBody>
                  <a:tcPr marL="4665" marR="4665" marT="4665" marB="0" anchor="ctr"/>
                </a:tc>
                <a:extLst>
                  <a:ext uri="{0D108BD9-81ED-4DB2-BD59-A6C34878D82A}">
                    <a16:rowId xmlns:a16="http://schemas.microsoft.com/office/drawing/2014/main" val="2473543058"/>
                  </a:ext>
                </a:extLst>
              </a:tr>
              <a:tr h="714554">
                <a:tc>
                  <a:txBody>
                    <a:bodyPr/>
                    <a:lstStyle/>
                    <a:p>
                      <a:pPr algn="l" fontAlgn="t"/>
                      <a:r>
                        <a:rPr lang="en-US" sz="1450" b="1" u="none" strike="noStrike">
                          <a:effectLst/>
                          <a:latin typeface="Calibri" panose="020F0502020204030204" pitchFamily="34" charset="0"/>
                        </a:rPr>
                        <a:t>Buprofezin + Abamectin</a:t>
                      </a:r>
                      <a:endParaRPr lang="en-US" sz="1450" b="1" i="0" u="none" strike="noStrike">
                        <a:solidFill>
                          <a:srgbClr val="0000FF"/>
                        </a:solidFill>
                        <a:effectLst/>
                        <a:latin typeface="Calibri" panose="020F0502020204030204" pitchFamily="34" charset="0"/>
                      </a:endParaRPr>
                    </a:p>
                  </a:txBody>
                  <a:tcPr marL="4665" marR="4665" marT="4665" marB="0"/>
                </a:tc>
                <a:tc>
                  <a:txBody>
                    <a:bodyPr/>
                    <a:lstStyle/>
                    <a:p>
                      <a:pPr algn="ctr" fontAlgn="t"/>
                      <a:r>
                        <a:rPr lang="pl-PL" sz="1450" b="1" u="none" strike="noStrike" dirty="0">
                          <a:effectLst/>
                          <a:latin typeface="Calibri" panose="020F0502020204030204" pitchFamily="34" charset="0"/>
                        </a:rPr>
                        <a:t>15% WP (14.85% + 0.15%) Tech. (97% + 92%)</a:t>
                      </a:r>
                      <a:endParaRPr lang="pl-PL" sz="1450" b="1" i="0" u="none" strike="noStrike" dirty="0">
                        <a:solidFill>
                          <a:srgbClr val="0000FF"/>
                        </a:solidFill>
                        <a:effectLst/>
                        <a:latin typeface="Calibri" panose="020F0502020204030204" pitchFamily="34" charset="0"/>
                      </a:endParaRPr>
                    </a:p>
                  </a:txBody>
                  <a:tcPr marL="4665" marR="4665" marT="4665" marB="0"/>
                </a:tc>
                <a:tc>
                  <a:txBody>
                    <a:bodyPr/>
                    <a:lstStyle/>
                    <a:p>
                      <a:pPr algn="ctr" fontAlgn="ctr"/>
                      <a:r>
                        <a:rPr lang="en-US" sz="1450" b="1" u="none" strike="noStrike" dirty="0">
                          <a:effectLst/>
                          <a:latin typeface="Calibri" panose="020F0502020204030204" pitchFamily="34" charset="0"/>
                        </a:rPr>
                        <a:t>14</a:t>
                      </a:r>
                      <a:endParaRPr lang="en-US" sz="1450" b="1" i="0" u="none" strike="noStrike" dirty="0">
                        <a:solidFill>
                          <a:srgbClr val="000000"/>
                        </a:solidFill>
                        <a:effectLst/>
                        <a:latin typeface="Calibri" panose="020F0502020204030204" pitchFamily="34" charset="0"/>
                      </a:endParaRPr>
                    </a:p>
                  </a:txBody>
                  <a:tcPr marL="4665" marR="4665" marT="4665" marB="0" anchor="ctr"/>
                </a:tc>
                <a:extLst>
                  <a:ext uri="{0D108BD9-81ED-4DB2-BD59-A6C34878D82A}">
                    <a16:rowId xmlns:a16="http://schemas.microsoft.com/office/drawing/2014/main" val="673189788"/>
                  </a:ext>
                </a:extLst>
              </a:tr>
              <a:tr h="477879">
                <a:tc>
                  <a:txBody>
                    <a:bodyPr/>
                    <a:lstStyle/>
                    <a:p>
                      <a:pPr algn="l" fontAlgn="t"/>
                      <a:r>
                        <a:rPr lang="en-US" sz="1450" b="1" u="none" strike="noStrike">
                          <a:effectLst/>
                          <a:latin typeface="Calibri" panose="020F0502020204030204" pitchFamily="34" charset="0"/>
                        </a:rPr>
                        <a:t>Buprofezin + Acephate </a:t>
                      </a:r>
                      <a:endParaRPr lang="en-US" sz="1450" b="1" i="0" u="none" strike="noStrike">
                        <a:solidFill>
                          <a:srgbClr val="0000FF"/>
                        </a:solidFill>
                        <a:effectLst/>
                        <a:latin typeface="Calibri" panose="020F0502020204030204" pitchFamily="34" charset="0"/>
                      </a:endParaRPr>
                    </a:p>
                  </a:txBody>
                  <a:tcPr marL="4665" marR="4665" marT="4665" marB="0"/>
                </a:tc>
                <a:tc>
                  <a:txBody>
                    <a:bodyPr/>
                    <a:lstStyle/>
                    <a:p>
                      <a:pPr algn="ctr" fontAlgn="t"/>
                      <a:r>
                        <a:rPr lang="en-US" sz="1450" b="1" u="none" strike="noStrike">
                          <a:effectLst/>
                          <a:latin typeface="Calibri" panose="020F0502020204030204" pitchFamily="34" charset="0"/>
                        </a:rPr>
                        <a:t>50% WP (15% + 35%)</a:t>
                      </a:r>
                      <a:endParaRPr lang="en-US" sz="1450" b="1" i="0" u="none" strike="noStrike">
                        <a:solidFill>
                          <a:srgbClr val="0000FF"/>
                        </a:solidFill>
                        <a:effectLst/>
                        <a:latin typeface="Calibri" panose="020F0502020204030204" pitchFamily="34" charset="0"/>
                      </a:endParaRPr>
                    </a:p>
                  </a:txBody>
                  <a:tcPr marL="4665" marR="4665" marT="4665" marB="0"/>
                </a:tc>
                <a:tc>
                  <a:txBody>
                    <a:bodyPr/>
                    <a:lstStyle/>
                    <a:p>
                      <a:pPr algn="ctr" fontAlgn="ctr"/>
                      <a:r>
                        <a:rPr lang="en-US" sz="1450" b="1" u="none" strike="noStrike" dirty="0">
                          <a:effectLst/>
                          <a:latin typeface="Calibri" panose="020F0502020204030204" pitchFamily="34" charset="0"/>
                        </a:rPr>
                        <a:t>10</a:t>
                      </a:r>
                      <a:endParaRPr lang="en-US" sz="1450" b="1" i="0" u="none" strike="noStrike" dirty="0">
                        <a:solidFill>
                          <a:srgbClr val="0000FF"/>
                        </a:solidFill>
                        <a:effectLst/>
                        <a:latin typeface="Calibri" panose="020F0502020204030204" pitchFamily="34" charset="0"/>
                      </a:endParaRPr>
                    </a:p>
                  </a:txBody>
                  <a:tcPr marL="4665" marR="4665" marT="4665" marB="0" anchor="ctr"/>
                </a:tc>
                <a:extLst>
                  <a:ext uri="{0D108BD9-81ED-4DB2-BD59-A6C34878D82A}">
                    <a16:rowId xmlns:a16="http://schemas.microsoft.com/office/drawing/2014/main" val="3349007735"/>
                  </a:ext>
                </a:extLst>
              </a:tr>
              <a:tr h="477879">
                <a:tc>
                  <a:txBody>
                    <a:bodyPr/>
                    <a:lstStyle/>
                    <a:p>
                      <a:pPr algn="l" fontAlgn="t"/>
                      <a:r>
                        <a:rPr lang="en-US" sz="1450" b="1" u="none" strike="noStrike" dirty="0" err="1">
                          <a:effectLst/>
                          <a:latin typeface="Calibri" panose="020F0502020204030204" pitchFamily="34" charset="0"/>
                        </a:rPr>
                        <a:t>Buprofezin</a:t>
                      </a:r>
                      <a:r>
                        <a:rPr lang="en-US" sz="1450" b="1" u="none" strike="noStrike" dirty="0">
                          <a:effectLst/>
                          <a:latin typeface="Calibri" panose="020F0502020204030204" pitchFamily="34" charset="0"/>
                        </a:rPr>
                        <a:t> + </a:t>
                      </a:r>
                      <a:r>
                        <a:rPr lang="en-US" sz="1450" b="1" u="none" strike="noStrike" dirty="0" err="1">
                          <a:effectLst/>
                          <a:latin typeface="Calibri" panose="020F0502020204030204" pitchFamily="34" charset="0"/>
                        </a:rPr>
                        <a:t>Isoprocarb</a:t>
                      </a:r>
                      <a:endParaRPr lang="en-US" sz="1450" b="1" i="0" u="none" strike="noStrike" dirty="0">
                        <a:solidFill>
                          <a:srgbClr val="0000FF"/>
                        </a:solidFill>
                        <a:effectLst/>
                        <a:latin typeface="Calibri" panose="020F0502020204030204" pitchFamily="34" charset="0"/>
                      </a:endParaRPr>
                    </a:p>
                  </a:txBody>
                  <a:tcPr marL="4665" marR="4665" marT="4665" marB="0"/>
                </a:tc>
                <a:tc>
                  <a:txBody>
                    <a:bodyPr/>
                    <a:lstStyle/>
                    <a:p>
                      <a:pPr algn="ctr" fontAlgn="t"/>
                      <a:r>
                        <a:rPr lang="en-US" sz="1450" b="1" u="none" strike="noStrike" dirty="0">
                          <a:effectLst/>
                          <a:latin typeface="Calibri" panose="020F0502020204030204" pitchFamily="34" charset="0"/>
                        </a:rPr>
                        <a:t>25% WP (5% + 20%)</a:t>
                      </a:r>
                      <a:endParaRPr lang="en-US" sz="1450" b="1" i="0" u="none" strike="noStrike" dirty="0">
                        <a:solidFill>
                          <a:srgbClr val="0000FF"/>
                        </a:solidFill>
                        <a:effectLst/>
                        <a:latin typeface="Calibri" panose="020F0502020204030204" pitchFamily="34" charset="0"/>
                      </a:endParaRPr>
                    </a:p>
                  </a:txBody>
                  <a:tcPr marL="4665" marR="4665" marT="4665" marB="0"/>
                </a:tc>
                <a:tc>
                  <a:txBody>
                    <a:bodyPr/>
                    <a:lstStyle/>
                    <a:p>
                      <a:pPr algn="ctr" fontAlgn="ctr"/>
                      <a:r>
                        <a:rPr lang="en-US" sz="1450" b="1" u="none" strike="noStrike" dirty="0">
                          <a:effectLst/>
                          <a:latin typeface="Calibri" panose="020F0502020204030204" pitchFamily="34" charset="0"/>
                        </a:rPr>
                        <a:t>21</a:t>
                      </a:r>
                      <a:endParaRPr lang="en-US" sz="1450" b="1" i="0" u="none" strike="noStrike" dirty="0">
                        <a:solidFill>
                          <a:srgbClr val="0000FF"/>
                        </a:solidFill>
                        <a:effectLst/>
                        <a:latin typeface="Calibri" panose="020F0502020204030204" pitchFamily="34" charset="0"/>
                      </a:endParaRPr>
                    </a:p>
                  </a:txBody>
                  <a:tcPr marL="4665" marR="4665" marT="4665" marB="0" anchor="ctr"/>
                </a:tc>
                <a:extLst>
                  <a:ext uri="{0D108BD9-81ED-4DB2-BD59-A6C34878D82A}">
                    <a16:rowId xmlns:a16="http://schemas.microsoft.com/office/drawing/2014/main" val="2993938051"/>
                  </a:ext>
                </a:extLst>
              </a:tr>
              <a:tr h="477879">
                <a:tc>
                  <a:txBody>
                    <a:bodyPr/>
                    <a:lstStyle/>
                    <a:p>
                      <a:pPr algn="l" fontAlgn="t"/>
                      <a:r>
                        <a:rPr lang="en-US" sz="1450" b="1" u="none" strike="noStrike">
                          <a:effectLst/>
                          <a:latin typeface="Calibri" panose="020F0502020204030204" pitchFamily="34" charset="0"/>
                        </a:rPr>
                        <a:t>Buprofezin + Metolcarb</a:t>
                      </a:r>
                      <a:endParaRPr lang="en-US" sz="1450" b="1" i="0" u="none" strike="noStrike">
                        <a:solidFill>
                          <a:srgbClr val="000000"/>
                        </a:solidFill>
                        <a:effectLst/>
                        <a:latin typeface="Calibri" panose="020F0502020204030204" pitchFamily="34" charset="0"/>
                      </a:endParaRPr>
                    </a:p>
                  </a:txBody>
                  <a:tcPr marL="4665" marR="4665" marT="4665" marB="0"/>
                </a:tc>
                <a:tc>
                  <a:txBody>
                    <a:bodyPr/>
                    <a:lstStyle/>
                    <a:p>
                      <a:pPr algn="ctr" fontAlgn="t"/>
                      <a:r>
                        <a:rPr lang="en-US" sz="1450" b="1" u="none" strike="noStrike">
                          <a:effectLst/>
                          <a:latin typeface="Calibri" panose="020F0502020204030204" pitchFamily="34" charset="0"/>
                        </a:rPr>
                        <a:t>25% WP (5% + 20%)</a:t>
                      </a:r>
                      <a:endParaRPr lang="en-US" sz="1450" b="1" i="0" u="none" strike="noStrike">
                        <a:solidFill>
                          <a:srgbClr val="000000"/>
                        </a:solidFill>
                        <a:effectLst/>
                        <a:latin typeface="Calibri" panose="020F0502020204030204" pitchFamily="34" charset="0"/>
                      </a:endParaRPr>
                    </a:p>
                  </a:txBody>
                  <a:tcPr marL="4665" marR="4665" marT="4665" marB="0"/>
                </a:tc>
                <a:tc>
                  <a:txBody>
                    <a:bodyPr/>
                    <a:lstStyle/>
                    <a:p>
                      <a:pPr algn="ctr" fontAlgn="ctr"/>
                      <a:r>
                        <a:rPr lang="en-US" sz="1450" b="1" u="none" strike="noStrike" dirty="0">
                          <a:effectLst/>
                          <a:latin typeface="Calibri" panose="020F0502020204030204" pitchFamily="34" charset="0"/>
                        </a:rPr>
                        <a:t>25</a:t>
                      </a:r>
                      <a:endParaRPr lang="en-US" sz="1450" b="1" i="0" u="none" strike="noStrike" dirty="0">
                        <a:solidFill>
                          <a:srgbClr val="000000"/>
                        </a:solidFill>
                        <a:effectLst/>
                        <a:latin typeface="Calibri" panose="020F0502020204030204" pitchFamily="34" charset="0"/>
                      </a:endParaRPr>
                    </a:p>
                  </a:txBody>
                  <a:tcPr marL="4665" marR="4665" marT="4665" marB="0" anchor="ctr"/>
                </a:tc>
                <a:extLst>
                  <a:ext uri="{0D108BD9-81ED-4DB2-BD59-A6C34878D82A}">
                    <a16:rowId xmlns:a16="http://schemas.microsoft.com/office/drawing/2014/main" val="2399929116"/>
                  </a:ext>
                </a:extLst>
              </a:tr>
              <a:tr h="477879">
                <a:tc>
                  <a:txBody>
                    <a:bodyPr/>
                    <a:lstStyle/>
                    <a:p>
                      <a:pPr algn="l" fontAlgn="t"/>
                      <a:r>
                        <a:rPr lang="en-US" sz="1450" b="1" u="none" strike="noStrike">
                          <a:effectLst/>
                          <a:latin typeface="Calibri" panose="020F0502020204030204" pitchFamily="34" charset="0"/>
                        </a:rPr>
                        <a:t>Buprofezin + Nitenpyram</a:t>
                      </a:r>
                      <a:endParaRPr lang="en-US" sz="1450" b="1" i="0" u="none" strike="noStrike">
                        <a:solidFill>
                          <a:srgbClr val="000000"/>
                        </a:solidFill>
                        <a:effectLst/>
                        <a:latin typeface="Calibri" panose="020F0502020204030204" pitchFamily="34" charset="0"/>
                      </a:endParaRPr>
                    </a:p>
                  </a:txBody>
                  <a:tcPr marL="4665" marR="4665" marT="4665" marB="0"/>
                </a:tc>
                <a:tc>
                  <a:txBody>
                    <a:bodyPr/>
                    <a:lstStyle/>
                    <a:p>
                      <a:pPr algn="ctr" fontAlgn="t"/>
                      <a:r>
                        <a:rPr lang="en-US" sz="1450" b="1" u="none" strike="noStrike">
                          <a:effectLst/>
                          <a:latin typeface="Calibri" panose="020F0502020204030204" pitchFamily="34" charset="0"/>
                        </a:rPr>
                        <a:t>70% WG (60% + 10%) </a:t>
                      </a:r>
                      <a:endParaRPr lang="en-US" sz="1450" b="1" i="0" u="none" strike="noStrike">
                        <a:solidFill>
                          <a:srgbClr val="000000"/>
                        </a:solidFill>
                        <a:effectLst/>
                        <a:latin typeface="Calibri" panose="020F0502020204030204" pitchFamily="34" charset="0"/>
                      </a:endParaRPr>
                    </a:p>
                  </a:txBody>
                  <a:tcPr marL="4665" marR="4665" marT="4665" marB="0"/>
                </a:tc>
                <a:tc>
                  <a:txBody>
                    <a:bodyPr/>
                    <a:lstStyle/>
                    <a:p>
                      <a:pPr algn="ctr" fontAlgn="ctr"/>
                      <a:r>
                        <a:rPr lang="en-US" sz="1450" b="1" u="none" strike="noStrike" dirty="0">
                          <a:effectLst/>
                          <a:latin typeface="Calibri" panose="020F0502020204030204" pitchFamily="34" charset="0"/>
                        </a:rPr>
                        <a:t>14</a:t>
                      </a:r>
                      <a:endParaRPr lang="en-US" sz="1450" b="1" i="0" u="none" strike="noStrike" dirty="0">
                        <a:solidFill>
                          <a:srgbClr val="000000"/>
                        </a:solidFill>
                        <a:effectLst/>
                        <a:latin typeface="Calibri" panose="020F0502020204030204" pitchFamily="34" charset="0"/>
                      </a:endParaRPr>
                    </a:p>
                  </a:txBody>
                  <a:tcPr marL="4665" marR="4665" marT="4665" marB="0" anchor="ctr"/>
                </a:tc>
                <a:extLst>
                  <a:ext uri="{0D108BD9-81ED-4DB2-BD59-A6C34878D82A}">
                    <a16:rowId xmlns:a16="http://schemas.microsoft.com/office/drawing/2014/main" val="1436633566"/>
                  </a:ext>
                </a:extLst>
              </a:tr>
              <a:tr h="714554">
                <a:tc>
                  <a:txBody>
                    <a:bodyPr/>
                    <a:lstStyle/>
                    <a:p>
                      <a:pPr algn="l" fontAlgn="t"/>
                      <a:r>
                        <a:rPr lang="en-US" sz="1450" b="1" u="none" strike="noStrike">
                          <a:effectLst/>
                          <a:latin typeface="Calibri" panose="020F0502020204030204" pitchFamily="34" charset="0"/>
                        </a:rPr>
                        <a:t>Carbosulfan</a:t>
                      </a:r>
                      <a:endParaRPr lang="en-US" sz="1450" b="1" i="0" u="none" strike="noStrike">
                        <a:solidFill>
                          <a:srgbClr val="000000"/>
                        </a:solidFill>
                        <a:effectLst/>
                        <a:latin typeface="Calibri" panose="020F0502020204030204" pitchFamily="34" charset="0"/>
                      </a:endParaRPr>
                    </a:p>
                  </a:txBody>
                  <a:tcPr marL="4665" marR="4665" marT="4665" marB="0"/>
                </a:tc>
                <a:tc>
                  <a:txBody>
                    <a:bodyPr/>
                    <a:lstStyle/>
                    <a:p>
                      <a:pPr algn="ctr" fontAlgn="t"/>
                      <a:r>
                        <a:rPr lang="pl-PL" sz="1450" b="1" u="none" strike="noStrike">
                          <a:effectLst/>
                          <a:latin typeface="Calibri" panose="020F0502020204030204" pitchFamily="34" charset="0"/>
                        </a:rPr>
                        <a:t>20% EC (21.6% w/w), 20% ULV &amp; 88% Tech. </a:t>
                      </a:r>
                      <a:endParaRPr lang="pl-PL" sz="1450" b="1" i="0" u="none" strike="noStrike">
                        <a:solidFill>
                          <a:srgbClr val="000000"/>
                        </a:solidFill>
                        <a:effectLst/>
                        <a:latin typeface="Calibri" panose="020F0502020204030204" pitchFamily="34" charset="0"/>
                      </a:endParaRPr>
                    </a:p>
                  </a:txBody>
                  <a:tcPr marL="4665" marR="4665" marT="4665" marB="0"/>
                </a:tc>
                <a:tc>
                  <a:txBody>
                    <a:bodyPr/>
                    <a:lstStyle/>
                    <a:p>
                      <a:pPr algn="ctr" fontAlgn="ctr"/>
                      <a:r>
                        <a:rPr lang="en-US" sz="1450" b="1" u="none" strike="noStrike" dirty="0">
                          <a:effectLst/>
                          <a:latin typeface="Calibri" panose="020F0502020204030204" pitchFamily="34" charset="0"/>
                        </a:rPr>
                        <a:t>30</a:t>
                      </a:r>
                      <a:endParaRPr lang="en-US" sz="1450" b="1" i="0" u="none" strike="noStrike" dirty="0">
                        <a:solidFill>
                          <a:srgbClr val="000000"/>
                        </a:solidFill>
                        <a:effectLst/>
                        <a:latin typeface="Calibri" panose="020F0502020204030204" pitchFamily="34" charset="0"/>
                      </a:endParaRPr>
                    </a:p>
                  </a:txBody>
                  <a:tcPr marL="4665" marR="4665" marT="4665" marB="0" anchor="ctr"/>
                </a:tc>
                <a:extLst>
                  <a:ext uri="{0D108BD9-81ED-4DB2-BD59-A6C34878D82A}">
                    <a16:rowId xmlns:a16="http://schemas.microsoft.com/office/drawing/2014/main" val="1234524555"/>
                  </a:ext>
                </a:extLst>
              </a:tr>
              <a:tr h="714554">
                <a:tc>
                  <a:txBody>
                    <a:bodyPr/>
                    <a:lstStyle/>
                    <a:p>
                      <a:pPr algn="l" fontAlgn="t"/>
                      <a:r>
                        <a:rPr lang="en-US" sz="1450" b="1" u="none" strike="noStrike">
                          <a:effectLst/>
                          <a:latin typeface="Calibri" panose="020F0502020204030204" pitchFamily="34" charset="0"/>
                        </a:rPr>
                        <a:t>Cartap Hydrochloride</a:t>
                      </a:r>
                      <a:endParaRPr lang="en-US" sz="1450" b="1" i="0" u="none" strike="noStrike">
                        <a:solidFill>
                          <a:srgbClr val="000000"/>
                        </a:solidFill>
                        <a:effectLst/>
                        <a:latin typeface="Calibri" panose="020F0502020204030204" pitchFamily="34" charset="0"/>
                      </a:endParaRPr>
                    </a:p>
                  </a:txBody>
                  <a:tcPr marL="4665" marR="4665" marT="4665" marB="0"/>
                </a:tc>
                <a:tc>
                  <a:txBody>
                    <a:bodyPr/>
                    <a:lstStyle/>
                    <a:p>
                      <a:pPr algn="ctr" fontAlgn="t"/>
                      <a:r>
                        <a:rPr lang="nn-NO" sz="1450" b="1" u="none" strike="noStrike" dirty="0">
                          <a:effectLst/>
                          <a:latin typeface="Calibri" panose="020F0502020204030204" pitchFamily="34" charset="0"/>
                        </a:rPr>
                        <a:t>4% G, 8% G, 95% SP</a:t>
                      </a:r>
                      <a:endParaRPr lang="nn-NO" sz="1450" b="1" i="0" u="none" strike="noStrike" dirty="0">
                        <a:solidFill>
                          <a:srgbClr val="000000"/>
                        </a:solidFill>
                        <a:effectLst/>
                        <a:latin typeface="Calibri" panose="020F0502020204030204" pitchFamily="34" charset="0"/>
                      </a:endParaRPr>
                    </a:p>
                  </a:txBody>
                  <a:tcPr marL="4665" marR="4665" marT="4665" marB="0"/>
                </a:tc>
                <a:tc>
                  <a:txBody>
                    <a:bodyPr/>
                    <a:lstStyle/>
                    <a:p>
                      <a:pPr algn="ctr" fontAlgn="ctr"/>
                      <a:r>
                        <a:rPr lang="en-US" sz="1450" b="1" u="none" strike="noStrike" dirty="0">
                          <a:effectLst/>
                          <a:latin typeface="Calibri" panose="020F0502020204030204" pitchFamily="34" charset="0"/>
                        </a:rPr>
                        <a:t>30-40</a:t>
                      </a:r>
                      <a:endParaRPr lang="en-US" sz="1450" b="1" i="0" u="none" strike="noStrike" dirty="0">
                        <a:solidFill>
                          <a:srgbClr val="000000"/>
                        </a:solidFill>
                        <a:effectLst/>
                        <a:latin typeface="Calibri" panose="020F0502020204030204" pitchFamily="34" charset="0"/>
                      </a:endParaRPr>
                    </a:p>
                  </a:txBody>
                  <a:tcPr marL="4665" marR="4665" marT="4665" marB="0" anchor="ctr"/>
                </a:tc>
                <a:extLst>
                  <a:ext uri="{0D108BD9-81ED-4DB2-BD59-A6C34878D82A}">
                    <a16:rowId xmlns:a16="http://schemas.microsoft.com/office/drawing/2014/main" val="36875155"/>
                  </a:ext>
                </a:extLst>
              </a:tr>
            </a:tbl>
          </a:graphicData>
        </a:graphic>
      </p:graphicFrame>
      <p:graphicFrame>
        <p:nvGraphicFramePr>
          <p:cNvPr id="5" name="Table 4"/>
          <p:cNvGraphicFramePr>
            <a:graphicFrameLocks noGrp="1"/>
          </p:cNvGraphicFramePr>
          <p:nvPr/>
        </p:nvGraphicFramePr>
        <p:xfrm>
          <a:off x="3889717" y="415869"/>
          <a:ext cx="4262511" cy="6390473"/>
        </p:xfrm>
        <a:graphic>
          <a:graphicData uri="http://schemas.openxmlformats.org/drawingml/2006/table">
            <a:tbl>
              <a:tblPr>
                <a:tableStyleId>{C4B1156A-380E-4F78-BDF5-A606A8083BF9}</a:tableStyleId>
              </a:tblPr>
              <a:tblGrid>
                <a:gridCol w="1389336">
                  <a:extLst>
                    <a:ext uri="{9D8B030D-6E8A-4147-A177-3AD203B41FA5}">
                      <a16:colId xmlns:a16="http://schemas.microsoft.com/office/drawing/2014/main" val="2772001137"/>
                    </a:ext>
                  </a:extLst>
                </a:gridCol>
                <a:gridCol w="2211993">
                  <a:extLst>
                    <a:ext uri="{9D8B030D-6E8A-4147-A177-3AD203B41FA5}">
                      <a16:colId xmlns:a16="http://schemas.microsoft.com/office/drawing/2014/main" val="105323008"/>
                    </a:ext>
                  </a:extLst>
                </a:gridCol>
                <a:gridCol w="661182">
                  <a:extLst>
                    <a:ext uri="{9D8B030D-6E8A-4147-A177-3AD203B41FA5}">
                      <a16:colId xmlns:a16="http://schemas.microsoft.com/office/drawing/2014/main" val="1546760483"/>
                    </a:ext>
                  </a:extLst>
                </a:gridCol>
              </a:tblGrid>
              <a:tr h="217272">
                <a:tc>
                  <a:txBody>
                    <a:bodyPr/>
                    <a:lstStyle/>
                    <a:p>
                      <a:pPr algn="ctr" fontAlgn="ctr"/>
                      <a:r>
                        <a:rPr lang="en-US" sz="1450" b="1" u="none" strike="noStrike" dirty="0">
                          <a:effectLst/>
                          <a:latin typeface="Calibri" panose="020F0502020204030204" pitchFamily="34" charset="0"/>
                        </a:rPr>
                        <a:t>Product</a:t>
                      </a:r>
                      <a:endParaRPr lang="en-US" sz="1450" b="1" i="0" u="none" strike="noStrike" dirty="0">
                        <a:solidFill>
                          <a:schemeClr val="tx1"/>
                        </a:solidFill>
                        <a:effectLst/>
                        <a:latin typeface="Calibri" panose="020F0502020204030204" pitchFamily="34" charset="0"/>
                      </a:endParaRPr>
                    </a:p>
                  </a:txBody>
                  <a:tcPr marL="4665" marR="4665" marT="4665" marB="0" anchor="ctr"/>
                </a:tc>
                <a:tc>
                  <a:txBody>
                    <a:bodyPr/>
                    <a:lstStyle/>
                    <a:p>
                      <a:pPr algn="ctr" fontAlgn="ctr"/>
                      <a:r>
                        <a:rPr lang="en-US" sz="1450" b="1" u="none" strike="noStrike" dirty="0">
                          <a:effectLst/>
                          <a:latin typeface="Calibri" panose="020F0502020204030204" pitchFamily="34" charset="0"/>
                        </a:rPr>
                        <a:t>Formulation</a:t>
                      </a:r>
                      <a:endParaRPr lang="en-US" sz="1450" b="1" i="0" u="none" strike="noStrike" dirty="0">
                        <a:solidFill>
                          <a:schemeClr val="tx1"/>
                        </a:solidFill>
                        <a:effectLst/>
                        <a:latin typeface="Calibri" panose="020F0502020204030204" pitchFamily="34" charset="0"/>
                      </a:endParaRPr>
                    </a:p>
                  </a:txBody>
                  <a:tcPr marL="4665" marR="4665" marT="4665" marB="0" anchor="ctr"/>
                </a:tc>
                <a:tc>
                  <a:txBody>
                    <a:bodyPr/>
                    <a:lstStyle/>
                    <a:p>
                      <a:pPr algn="ctr" fontAlgn="ctr"/>
                      <a:r>
                        <a:rPr lang="en-US" sz="1450" b="1" u="none" strike="noStrike" dirty="0">
                          <a:effectLst/>
                          <a:latin typeface="Calibri" panose="020F0502020204030204" pitchFamily="34" charset="0"/>
                        </a:rPr>
                        <a:t>PHI (D)</a:t>
                      </a:r>
                      <a:endParaRPr lang="en-US" sz="1450" b="1" i="0" u="none" strike="noStrike" dirty="0">
                        <a:solidFill>
                          <a:schemeClr val="tx1"/>
                        </a:solidFill>
                        <a:effectLst/>
                        <a:latin typeface="Calibri" panose="020F0502020204030204" pitchFamily="34" charset="0"/>
                      </a:endParaRPr>
                    </a:p>
                  </a:txBody>
                  <a:tcPr marL="4665" marR="4665" marT="4665" marB="0" anchor="ctr"/>
                </a:tc>
                <a:extLst>
                  <a:ext uri="{0D108BD9-81ED-4DB2-BD59-A6C34878D82A}">
                    <a16:rowId xmlns:a16="http://schemas.microsoft.com/office/drawing/2014/main" val="3785972649"/>
                  </a:ext>
                </a:extLst>
              </a:tr>
              <a:tr h="641636">
                <a:tc>
                  <a:txBody>
                    <a:bodyPr/>
                    <a:lstStyle/>
                    <a:p>
                      <a:pPr algn="l" fontAlgn="t"/>
                      <a:r>
                        <a:rPr lang="en-US" sz="1450" b="1" u="none" strike="noStrike" dirty="0" err="1">
                          <a:effectLst/>
                          <a:latin typeface="Calibri" panose="020F0502020204030204" pitchFamily="34" charset="0"/>
                        </a:rPr>
                        <a:t>Chlorfenapyr</a:t>
                      </a:r>
                      <a:r>
                        <a:rPr lang="en-US" sz="1450" b="1" u="none" strike="noStrike" dirty="0">
                          <a:effectLst/>
                          <a:latin typeface="Calibri" panose="020F0502020204030204" pitchFamily="34" charset="0"/>
                        </a:rPr>
                        <a:t> + </a:t>
                      </a:r>
                      <a:r>
                        <a:rPr lang="en-US" sz="1450" b="1" u="none" strike="noStrike" dirty="0" err="1">
                          <a:effectLst/>
                          <a:latin typeface="Calibri" panose="020F0502020204030204" pitchFamily="34" charset="0"/>
                        </a:rPr>
                        <a:t>Spinosad</a:t>
                      </a:r>
                      <a:endParaRPr lang="en-US" sz="1450" b="1" i="0" u="none" strike="noStrike" dirty="0">
                        <a:solidFill>
                          <a:srgbClr val="000000"/>
                        </a:solidFill>
                        <a:effectLst/>
                        <a:latin typeface="Calibri" panose="020F0502020204030204" pitchFamily="34" charset="0"/>
                      </a:endParaRPr>
                    </a:p>
                  </a:txBody>
                  <a:tcPr marL="3423" marR="3423" marT="3423" marB="0"/>
                </a:tc>
                <a:tc>
                  <a:txBody>
                    <a:bodyPr/>
                    <a:lstStyle/>
                    <a:p>
                      <a:pPr algn="ctr" fontAlgn="t"/>
                      <a:r>
                        <a:rPr lang="en-US" sz="1450" b="1" u="none" strike="noStrike" dirty="0">
                          <a:effectLst/>
                          <a:latin typeface="Calibri" panose="020F0502020204030204" pitchFamily="34" charset="0"/>
                        </a:rPr>
                        <a:t>13% SC (10.5% + 2.5%) &amp; Tech. (</a:t>
                      </a:r>
                      <a:r>
                        <a:rPr lang="en-US" sz="1450" b="1" u="none" strike="noStrike" dirty="0" err="1">
                          <a:effectLst/>
                          <a:latin typeface="Calibri" panose="020F0502020204030204" pitchFamily="34" charset="0"/>
                        </a:rPr>
                        <a:t>Chlorfenapyr</a:t>
                      </a:r>
                      <a:r>
                        <a:rPr lang="en-US" sz="1450" b="1" u="none" strike="noStrike" dirty="0">
                          <a:effectLst/>
                          <a:latin typeface="Calibri" panose="020F0502020204030204" pitchFamily="34" charset="0"/>
                        </a:rPr>
                        <a:t> 98% + </a:t>
                      </a:r>
                      <a:r>
                        <a:rPr lang="en-US" sz="1450" b="1" u="none" strike="noStrike" dirty="0" err="1">
                          <a:effectLst/>
                          <a:latin typeface="Calibri" panose="020F0502020204030204" pitchFamily="34" charset="0"/>
                        </a:rPr>
                        <a:t>Spinosad</a:t>
                      </a:r>
                      <a:r>
                        <a:rPr lang="en-US" sz="1450" b="1" u="none" strike="noStrike" dirty="0">
                          <a:effectLst/>
                          <a:latin typeface="Calibri" panose="020F0502020204030204" pitchFamily="34" charset="0"/>
                        </a:rPr>
                        <a:t> 92%)</a:t>
                      </a:r>
                      <a:endParaRPr lang="en-US" sz="1450" b="1" i="0" u="none" strike="noStrike" dirty="0">
                        <a:solidFill>
                          <a:srgbClr val="000000"/>
                        </a:solidFill>
                        <a:effectLst/>
                        <a:latin typeface="Calibri" panose="020F0502020204030204" pitchFamily="34" charset="0"/>
                      </a:endParaRPr>
                    </a:p>
                  </a:txBody>
                  <a:tcPr marL="3423" marR="3423" marT="3423" marB="0"/>
                </a:tc>
                <a:tc>
                  <a:txBody>
                    <a:bodyPr/>
                    <a:lstStyle/>
                    <a:p>
                      <a:pPr algn="ctr" fontAlgn="ctr"/>
                      <a:r>
                        <a:rPr lang="en-US" sz="1450" b="1" u="none" strike="noStrike" dirty="0">
                          <a:effectLst/>
                          <a:latin typeface="Calibri" panose="020F0502020204030204" pitchFamily="34" charset="0"/>
                        </a:rPr>
                        <a:t>14</a:t>
                      </a:r>
                      <a:endParaRPr lang="en-US" sz="1450" b="1" i="0" u="none" strike="noStrike" dirty="0">
                        <a:solidFill>
                          <a:srgbClr val="000000"/>
                        </a:solidFill>
                        <a:effectLst/>
                        <a:latin typeface="Calibri" panose="020F0502020204030204" pitchFamily="34" charset="0"/>
                      </a:endParaRPr>
                    </a:p>
                  </a:txBody>
                  <a:tcPr marL="3423" marR="3423" marT="3423" marB="0" anchor="ctr"/>
                </a:tc>
                <a:extLst>
                  <a:ext uri="{0D108BD9-81ED-4DB2-BD59-A6C34878D82A}">
                    <a16:rowId xmlns:a16="http://schemas.microsoft.com/office/drawing/2014/main" val="1981241331"/>
                  </a:ext>
                </a:extLst>
              </a:tr>
              <a:tr h="216076">
                <a:tc>
                  <a:txBody>
                    <a:bodyPr/>
                    <a:lstStyle/>
                    <a:p>
                      <a:pPr algn="l" fontAlgn="t"/>
                      <a:r>
                        <a:rPr lang="en-US" sz="1450" b="1" u="none" strike="noStrike">
                          <a:effectLst/>
                          <a:latin typeface="Calibri" panose="020F0502020204030204" pitchFamily="34" charset="0"/>
                        </a:rPr>
                        <a:t>Clothianidin</a:t>
                      </a:r>
                      <a:endParaRPr lang="en-US" sz="1450" b="1" i="0" u="none" strike="noStrike">
                        <a:solidFill>
                          <a:srgbClr val="000000"/>
                        </a:solidFill>
                        <a:effectLst/>
                        <a:latin typeface="Calibri" panose="020F0502020204030204" pitchFamily="34" charset="0"/>
                      </a:endParaRPr>
                    </a:p>
                  </a:txBody>
                  <a:tcPr marL="3423" marR="3423" marT="3423" marB="0"/>
                </a:tc>
                <a:tc>
                  <a:txBody>
                    <a:bodyPr/>
                    <a:lstStyle/>
                    <a:p>
                      <a:pPr algn="ctr" fontAlgn="t"/>
                      <a:r>
                        <a:rPr lang="en-US" sz="1450" b="1" u="none" strike="noStrike" dirty="0">
                          <a:effectLst/>
                          <a:latin typeface="Calibri" panose="020F0502020204030204" pitchFamily="34" charset="0"/>
                        </a:rPr>
                        <a:t>20% SC, 50% WDG</a:t>
                      </a:r>
                      <a:endParaRPr lang="en-US" sz="1450" b="1" i="0" u="none" strike="noStrike" dirty="0">
                        <a:solidFill>
                          <a:srgbClr val="000000"/>
                        </a:solidFill>
                        <a:effectLst/>
                        <a:latin typeface="Calibri" panose="020F0502020204030204" pitchFamily="34" charset="0"/>
                      </a:endParaRPr>
                    </a:p>
                  </a:txBody>
                  <a:tcPr marL="3423" marR="3423" marT="3423" marB="0"/>
                </a:tc>
                <a:tc>
                  <a:txBody>
                    <a:bodyPr/>
                    <a:lstStyle/>
                    <a:p>
                      <a:pPr algn="ctr" fontAlgn="ctr"/>
                      <a:r>
                        <a:rPr lang="en-US" sz="1450" b="1" u="none" strike="noStrike">
                          <a:effectLst/>
                          <a:latin typeface="Calibri" panose="020F0502020204030204" pitchFamily="34" charset="0"/>
                        </a:rPr>
                        <a:t>21</a:t>
                      </a:r>
                      <a:endParaRPr lang="en-US" sz="1450" b="1" i="0" u="none" strike="noStrike">
                        <a:solidFill>
                          <a:srgbClr val="000000"/>
                        </a:solidFill>
                        <a:effectLst/>
                        <a:latin typeface="Calibri" panose="020F0502020204030204" pitchFamily="34" charset="0"/>
                      </a:endParaRPr>
                    </a:p>
                  </a:txBody>
                  <a:tcPr marL="3423" marR="3423" marT="3423" marB="0" anchor="ctr"/>
                </a:tc>
                <a:extLst>
                  <a:ext uri="{0D108BD9-81ED-4DB2-BD59-A6C34878D82A}">
                    <a16:rowId xmlns:a16="http://schemas.microsoft.com/office/drawing/2014/main" val="1528413861"/>
                  </a:ext>
                </a:extLst>
              </a:tr>
              <a:tr h="561056">
                <a:tc>
                  <a:txBody>
                    <a:bodyPr/>
                    <a:lstStyle/>
                    <a:p>
                      <a:pPr algn="l" fontAlgn="t"/>
                      <a:r>
                        <a:rPr lang="en-US" sz="1450" b="1" u="none" strike="noStrike">
                          <a:effectLst/>
                          <a:latin typeface="Calibri" panose="020F0502020204030204" pitchFamily="34" charset="0"/>
                        </a:rPr>
                        <a:t>Clothianidin + Pymetrozine</a:t>
                      </a:r>
                      <a:endParaRPr lang="en-US" sz="1450" b="1" i="0" u="none" strike="noStrike">
                        <a:solidFill>
                          <a:srgbClr val="0000FF"/>
                        </a:solidFill>
                        <a:effectLst/>
                        <a:latin typeface="Calibri" panose="020F0502020204030204" pitchFamily="34" charset="0"/>
                      </a:endParaRPr>
                    </a:p>
                  </a:txBody>
                  <a:tcPr marL="3423" marR="3423" marT="3423" marB="0"/>
                </a:tc>
                <a:tc>
                  <a:txBody>
                    <a:bodyPr/>
                    <a:lstStyle/>
                    <a:p>
                      <a:pPr algn="ctr" fontAlgn="t"/>
                      <a:r>
                        <a:rPr lang="pl-PL" sz="1450" b="1" u="none" strike="noStrike" dirty="0">
                          <a:effectLst/>
                          <a:latin typeface="Calibri" panose="020F0502020204030204" pitchFamily="34" charset="0"/>
                        </a:rPr>
                        <a:t>30% WDG (5% + 25%) &amp; Tech. (98% + 98%)</a:t>
                      </a:r>
                      <a:endParaRPr lang="pl-PL" sz="1450" b="1" i="0" u="none" strike="noStrike" dirty="0">
                        <a:solidFill>
                          <a:srgbClr val="0000FF"/>
                        </a:solidFill>
                        <a:effectLst/>
                        <a:latin typeface="Calibri" panose="020F0502020204030204" pitchFamily="34" charset="0"/>
                      </a:endParaRPr>
                    </a:p>
                  </a:txBody>
                  <a:tcPr marL="3423" marR="3423" marT="3423" marB="0"/>
                </a:tc>
                <a:tc>
                  <a:txBody>
                    <a:bodyPr/>
                    <a:lstStyle/>
                    <a:p>
                      <a:pPr algn="ctr" fontAlgn="ctr"/>
                      <a:r>
                        <a:rPr lang="en-US" sz="1450" b="1" u="none" strike="noStrike">
                          <a:effectLst/>
                          <a:latin typeface="Calibri" panose="020F0502020204030204" pitchFamily="34" charset="0"/>
                        </a:rPr>
                        <a:t>21</a:t>
                      </a:r>
                      <a:endParaRPr lang="en-US" sz="1450" b="1" i="0" u="none" strike="noStrike">
                        <a:solidFill>
                          <a:srgbClr val="0000FF"/>
                        </a:solidFill>
                        <a:effectLst/>
                        <a:latin typeface="Calibri" panose="020F0502020204030204" pitchFamily="34" charset="0"/>
                      </a:endParaRPr>
                    </a:p>
                  </a:txBody>
                  <a:tcPr marL="3423" marR="3423" marT="3423" marB="0" anchor="ctr"/>
                </a:tc>
                <a:extLst>
                  <a:ext uri="{0D108BD9-81ED-4DB2-BD59-A6C34878D82A}">
                    <a16:rowId xmlns:a16="http://schemas.microsoft.com/office/drawing/2014/main" val="2841328589"/>
                  </a:ext>
                </a:extLst>
              </a:tr>
              <a:tr h="561056">
                <a:tc>
                  <a:txBody>
                    <a:bodyPr/>
                    <a:lstStyle/>
                    <a:p>
                      <a:pPr algn="l" fontAlgn="t"/>
                      <a:r>
                        <a:rPr lang="en-US" sz="1450" b="1" u="none" strike="noStrike" dirty="0">
                          <a:effectLst/>
                          <a:latin typeface="Calibri" panose="020F0502020204030204" pitchFamily="34" charset="0"/>
                        </a:rPr>
                        <a:t>Dinotefuran + </a:t>
                      </a:r>
                      <a:r>
                        <a:rPr lang="en-US" sz="1450" b="1" u="none" strike="noStrike" dirty="0" err="1">
                          <a:effectLst/>
                          <a:latin typeface="Calibri" panose="020F0502020204030204" pitchFamily="34" charset="0"/>
                        </a:rPr>
                        <a:t>Pymetrozine</a:t>
                      </a:r>
                      <a:endParaRPr lang="en-US" sz="1450" b="1" i="0" u="none" strike="noStrike" dirty="0">
                        <a:solidFill>
                          <a:srgbClr val="0000FF"/>
                        </a:solidFill>
                        <a:effectLst/>
                        <a:latin typeface="Calibri" panose="020F0502020204030204" pitchFamily="34" charset="0"/>
                      </a:endParaRPr>
                    </a:p>
                  </a:txBody>
                  <a:tcPr marL="3423" marR="3423" marT="3423" marB="0"/>
                </a:tc>
                <a:tc>
                  <a:txBody>
                    <a:bodyPr/>
                    <a:lstStyle/>
                    <a:p>
                      <a:pPr algn="ctr" fontAlgn="t"/>
                      <a:r>
                        <a:rPr lang="en-US" sz="1450" b="1" u="none" strike="noStrike">
                          <a:effectLst/>
                          <a:latin typeface="Calibri" panose="020F0502020204030204" pitchFamily="34" charset="0"/>
                        </a:rPr>
                        <a:t>70% WG (35% + 35%)</a:t>
                      </a:r>
                      <a:endParaRPr lang="en-US" sz="1450" b="1" i="0" u="none" strike="noStrike">
                        <a:solidFill>
                          <a:srgbClr val="0000FF"/>
                        </a:solidFill>
                        <a:effectLst/>
                        <a:latin typeface="Calibri" panose="020F0502020204030204" pitchFamily="34" charset="0"/>
                      </a:endParaRPr>
                    </a:p>
                  </a:txBody>
                  <a:tcPr marL="3423" marR="3423" marT="3423" marB="0"/>
                </a:tc>
                <a:tc>
                  <a:txBody>
                    <a:bodyPr/>
                    <a:lstStyle/>
                    <a:p>
                      <a:pPr algn="ctr" fontAlgn="ctr"/>
                      <a:r>
                        <a:rPr lang="en-US" sz="1450" b="1" u="none" strike="noStrike" dirty="0">
                          <a:effectLst/>
                          <a:latin typeface="Calibri" panose="020F0502020204030204" pitchFamily="34" charset="0"/>
                        </a:rPr>
                        <a:t>14</a:t>
                      </a:r>
                      <a:endParaRPr lang="en-US" sz="1450" b="1" i="0" u="none" strike="noStrike" dirty="0">
                        <a:solidFill>
                          <a:srgbClr val="0000FF"/>
                        </a:solidFill>
                        <a:effectLst/>
                        <a:latin typeface="Calibri" panose="020F0502020204030204" pitchFamily="34" charset="0"/>
                      </a:endParaRPr>
                    </a:p>
                  </a:txBody>
                  <a:tcPr marL="3423" marR="3423" marT="3423" marB="0" anchor="ctr"/>
                </a:tc>
                <a:extLst>
                  <a:ext uri="{0D108BD9-81ED-4DB2-BD59-A6C34878D82A}">
                    <a16:rowId xmlns:a16="http://schemas.microsoft.com/office/drawing/2014/main" val="446097015"/>
                  </a:ext>
                </a:extLst>
              </a:tr>
              <a:tr h="641636">
                <a:tc>
                  <a:txBody>
                    <a:bodyPr/>
                    <a:lstStyle/>
                    <a:p>
                      <a:pPr algn="l" fontAlgn="t"/>
                      <a:r>
                        <a:rPr lang="en-US" sz="1450" b="1" u="none" strike="noStrike" dirty="0" err="1">
                          <a:effectLst/>
                          <a:latin typeface="Calibri" panose="020F0502020204030204" pitchFamily="34" charset="0"/>
                        </a:rPr>
                        <a:t>Emamectin</a:t>
                      </a:r>
                      <a:r>
                        <a:rPr lang="en-US" sz="1450" b="1" u="none" strike="noStrike" dirty="0">
                          <a:effectLst/>
                          <a:latin typeface="Calibri" panose="020F0502020204030204" pitchFamily="34" charset="0"/>
                        </a:rPr>
                        <a:t> Benzoate + </a:t>
                      </a:r>
                      <a:r>
                        <a:rPr lang="en-US" sz="1450" b="1" u="none" strike="noStrike" dirty="0" err="1">
                          <a:effectLst/>
                          <a:latin typeface="Calibri" panose="020F0502020204030204" pitchFamily="34" charset="0"/>
                        </a:rPr>
                        <a:t>Indoxacarb</a:t>
                      </a:r>
                      <a:endParaRPr lang="en-US" sz="1450" b="1" i="0" u="none" strike="noStrike" dirty="0">
                        <a:solidFill>
                          <a:srgbClr val="0000FF"/>
                        </a:solidFill>
                        <a:effectLst/>
                        <a:latin typeface="Calibri" panose="020F0502020204030204" pitchFamily="34" charset="0"/>
                      </a:endParaRPr>
                    </a:p>
                  </a:txBody>
                  <a:tcPr marL="3423" marR="3423" marT="3423" marB="0"/>
                </a:tc>
                <a:tc>
                  <a:txBody>
                    <a:bodyPr/>
                    <a:lstStyle/>
                    <a:p>
                      <a:pPr algn="ctr" fontAlgn="t"/>
                      <a:r>
                        <a:rPr lang="en-US" sz="1450" b="1" u="none" strike="noStrike">
                          <a:effectLst/>
                          <a:latin typeface="Calibri" panose="020F0502020204030204" pitchFamily="34" charset="0"/>
                        </a:rPr>
                        <a:t>9% SC </a:t>
                      </a:r>
                      <a:endParaRPr lang="en-US" sz="1450" b="1" i="0" u="none" strike="noStrike">
                        <a:solidFill>
                          <a:srgbClr val="0000FF"/>
                        </a:solidFill>
                        <a:effectLst/>
                        <a:latin typeface="Calibri" panose="020F0502020204030204" pitchFamily="34" charset="0"/>
                      </a:endParaRPr>
                    </a:p>
                  </a:txBody>
                  <a:tcPr marL="3423" marR="3423" marT="3423" marB="0"/>
                </a:tc>
                <a:tc>
                  <a:txBody>
                    <a:bodyPr/>
                    <a:lstStyle/>
                    <a:p>
                      <a:pPr algn="ctr" fontAlgn="ctr"/>
                      <a:r>
                        <a:rPr lang="en-US" sz="1450" b="1" u="none" strike="noStrike" dirty="0">
                          <a:effectLst/>
                          <a:latin typeface="Calibri" panose="020F0502020204030204" pitchFamily="34" charset="0"/>
                        </a:rPr>
                        <a:t>28</a:t>
                      </a:r>
                      <a:endParaRPr lang="en-US" sz="1450" b="1" i="0" u="none" strike="noStrike" dirty="0">
                        <a:solidFill>
                          <a:srgbClr val="0000FF"/>
                        </a:solidFill>
                        <a:effectLst/>
                        <a:latin typeface="Calibri" panose="020F0502020204030204" pitchFamily="34" charset="0"/>
                      </a:endParaRPr>
                    </a:p>
                  </a:txBody>
                  <a:tcPr marL="3423" marR="3423" marT="3423" marB="0" anchor="ctr"/>
                </a:tc>
                <a:extLst>
                  <a:ext uri="{0D108BD9-81ED-4DB2-BD59-A6C34878D82A}">
                    <a16:rowId xmlns:a16="http://schemas.microsoft.com/office/drawing/2014/main" val="991427703"/>
                  </a:ext>
                </a:extLst>
              </a:tr>
              <a:tr h="1067196">
                <a:tc>
                  <a:txBody>
                    <a:bodyPr/>
                    <a:lstStyle/>
                    <a:p>
                      <a:pPr algn="l" fontAlgn="t"/>
                      <a:r>
                        <a:rPr lang="en-US" sz="1450" b="1" u="none" strike="noStrike">
                          <a:effectLst/>
                          <a:latin typeface="Calibri" panose="020F0502020204030204" pitchFamily="34" charset="0"/>
                        </a:rPr>
                        <a:t>Emamectin Benzoate + Lambda-Cyhalothrin</a:t>
                      </a:r>
                      <a:endParaRPr lang="en-US" sz="1450" b="1" i="0" u="none" strike="noStrike">
                        <a:solidFill>
                          <a:srgbClr val="000000"/>
                        </a:solidFill>
                        <a:effectLst/>
                        <a:latin typeface="Calibri" panose="020F0502020204030204" pitchFamily="34" charset="0"/>
                      </a:endParaRPr>
                    </a:p>
                  </a:txBody>
                  <a:tcPr marL="3423" marR="3423" marT="3423" marB="0"/>
                </a:tc>
                <a:tc>
                  <a:txBody>
                    <a:bodyPr/>
                    <a:lstStyle/>
                    <a:p>
                      <a:pPr algn="ctr" fontAlgn="t"/>
                      <a:r>
                        <a:rPr lang="en-US" sz="1450" b="1" u="none" strike="noStrike" dirty="0">
                          <a:effectLst/>
                          <a:latin typeface="Calibri" panose="020F0502020204030204" pitchFamily="34" charset="0"/>
                        </a:rPr>
                        <a:t>12% WP (2% + 10%) &amp; Tech. (</a:t>
                      </a:r>
                      <a:r>
                        <a:rPr lang="en-US" sz="1450" b="1" u="none" strike="noStrike" dirty="0" err="1">
                          <a:effectLst/>
                          <a:latin typeface="Calibri" panose="020F0502020204030204" pitchFamily="34" charset="0"/>
                        </a:rPr>
                        <a:t>Emamectin</a:t>
                      </a:r>
                      <a:r>
                        <a:rPr lang="en-US" sz="1450" b="1" u="none" strike="noStrike" dirty="0">
                          <a:effectLst/>
                          <a:latin typeface="Calibri" panose="020F0502020204030204" pitchFamily="34" charset="0"/>
                        </a:rPr>
                        <a:t> Benzoate 90% + Lambda-</a:t>
                      </a:r>
                      <a:r>
                        <a:rPr lang="en-US" sz="1450" b="1" u="none" strike="noStrike" dirty="0" err="1">
                          <a:effectLst/>
                          <a:latin typeface="Calibri" panose="020F0502020204030204" pitchFamily="34" charset="0"/>
                        </a:rPr>
                        <a:t>Cyhalothrin</a:t>
                      </a:r>
                      <a:r>
                        <a:rPr lang="en-US" sz="1450" b="1" u="none" strike="noStrike" dirty="0">
                          <a:effectLst/>
                          <a:latin typeface="Calibri" panose="020F0502020204030204" pitchFamily="34" charset="0"/>
                        </a:rPr>
                        <a:t> 95%)</a:t>
                      </a:r>
                      <a:endParaRPr lang="en-US" sz="1450" b="1" i="0" u="none" strike="noStrike" dirty="0">
                        <a:solidFill>
                          <a:srgbClr val="000000"/>
                        </a:solidFill>
                        <a:effectLst/>
                        <a:latin typeface="Calibri" panose="020F0502020204030204" pitchFamily="34" charset="0"/>
                      </a:endParaRPr>
                    </a:p>
                  </a:txBody>
                  <a:tcPr marL="3423" marR="3423" marT="3423" marB="0"/>
                </a:tc>
                <a:tc>
                  <a:txBody>
                    <a:bodyPr/>
                    <a:lstStyle/>
                    <a:p>
                      <a:pPr algn="ctr" fontAlgn="ctr"/>
                      <a:r>
                        <a:rPr lang="en-US" sz="1450" b="1" u="none" strike="noStrike" dirty="0">
                          <a:effectLst/>
                          <a:latin typeface="Calibri" panose="020F0502020204030204" pitchFamily="34" charset="0"/>
                        </a:rPr>
                        <a:t>7-10</a:t>
                      </a:r>
                      <a:endParaRPr lang="en-US" sz="1450" b="1" i="0" u="none" strike="noStrike" dirty="0">
                        <a:solidFill>
                          <a:srgbClr val="000000"/>
                        </a:solidFill>
                        <a:effectLst/>
                        <a:latin typeface="Calibri" panose="020F0502020204030204" pitchFamily="34" charset="0"/>
                      </a:endParaRPr>
                    </a:p>
                  </a:txBody>
                  <a:tcPr marL="3423" marR="3423" marT="3423" marB="0" anchor="ctr"/>
                </a:tc>
                <a:extLst>
                  <a:ext uri="{0D108BD9-81ED-4DB2-BD59-A6C34878D82A}">
                    <a16:rowId xmlns:a16="http://schemas.microsoft.com/office/drawing/2014/main" val="4039492395"/>
                  </a:ext>
                </a:extLst>
              </a:tr>
              <a:tr h="216076">
                <a:tc>
                  <a:txBody>
                    <a:bodyPr/>
                    <a:lstStyle/>
                    <a:p>
                      <a:pPr algn="l" fontAlgn="t"/>
                      <a:r>
                        <a:rPr lang="en-US" sz="1450" b="1" u="none" strike="noStrike">
                          <a:effectLst/>
                          <a:latin typeface="Calibri" panose="020F0502020204030204" pitchFamily="34" charset="0"/>
                        </a:rPr>
                        <a:t>Fenobucarb</a:t>
                      </a:r>
                      <a:endParaRPr lang="en-US" sz="1450" b="1" i="0" u="none" strike="noStrike">
                        <a:solidFill>
                          <a:srgbClr val="000000"/>
                        </a:solidFill>
                        <a:effectLst/>
                        <a:latin typeface="Calibri" panose="020F0502020204030204" pitchFamily="34" charset="0"/>
                      </a:endParaRPr>
                    </a:p>
                  </a:txBody>
                  <a:tcPr marL="3423" marR="3423" marT="3423" marB="0"/>
                </a:tc>
                <a:tc>
                  <a:txBody>
                    <a:bodyPr/>
                    <a:lstStyle/>
                    <a:p>
                      <a:pPr algn="ctr" fontAlgn="t"/>
                      <a:r>
                        <a:rPr lang="en-US" sz="1450" b="1" u="none" strike="noStrike">
                          <a:effectLst/>
                          <a:latin typeface="Calibri" panose="020F0502020204030204" pitchFamily="34" charset="0"/>
                        </a:rPr>
                        <a:t>25% EC &amp; 97% Tech.</a:t>
                      </a:r>
                      <a:endParaRPr lang="en-US" sz="1450" b="1" i="0" u="none" strike="noStrike">
                        <a:solidFill>
                          <a:srgbClr val="000000"/>
                        </a:solidFill>
                        <a:effectLst/>
                        <a:latin typeface="Calibri" panose="020F0502020204030204" pitchFamily="34" charset="0"/>
                      </a:endParaRPr>
                    </a:p>
                  </a:txBody>
                  <a:tcPr marL="3423" marR="3423" marT="3423" marB="0"/>
                </a:tc>
                <a:tc>
                  <a:txBody>
                    <a:bodyPr/>
                    <a:lstStyle/>
                    <a:p>
                      <a:pPr algn="ctr" fontAlgn="ctr"/>
                      <a:r>
                        <a:rPr lang="en-US" sz="1450" b="1" u="none" strike="noStrike">
                          <a:effectLst/>
                          <a:latin typeface="Calibri" panose="020F0502020204030204" pitchFamily="34" charset="0"/>
                        </a:rPr>
                        <a:t>7-10</a:t>
                      </a:r>
                      <a:endParaRPr lang="en-US" sz="1450" b="1" i="0" u="none" strike="noStrike">
                        <a:solidFill>
                          <a:srgbClr val="000000"/>
                        </a:solidFill>
                        <a:effectLst/>
                        <a:latin typeface="Calibri" panose="020F0502020204030204" pitchFamily="34" charset="0"/>
                      </a:endParaRPr>
                    </a:p>
                  </a:txBody>
                  <a:tcPr marL="3423" marR="3423" marT="3423" marB="0" anchor="ctr"/>
                </a:tc>
                <a:extLst>
                  <a:ext uri="{0D108BD9-81ED-4DB2-BD59-A6C34878D82A}">
                    <a16:rowId xmlns:a16="http://schemas.microsoft.com/office/drawing/2014/main" val="344154591"/>
                  </a:ext>
                </a:extLst>
              </a:tr>
              <a:tr h="428856">
                <a:tc>
                  <a:txBody>
                    <a:bodyPr/>
                    <a:lstStyle/>
                    <a:p>
                      <a:pPr algn="l" fontAlgn="t"/>
                      <a:r>
                        <a:rPr lang="en-US" sz="1450" b="1" u="none" strike="noStrike">
                          <a:effectLst/>
                          <a:latin typeface="Calibri" panose="020F0502020204030204" pitchFamily="34" charset="0"/>
                        </a:rPr>
                        <a:t>Fenobucarb + Buprofezin</a:t>
                      </a:r>
                      <a:endParaRPr lang="en-US" sz="1450" b="1" i="0" u="none" strike="noStrike">
                        <a:solidFill>
                          <a:srgbClr val="0000FF"/>
                        </a:solidFill>
                        <a:effectLst/>
                        <a:latin typeface="Calibri" panose="020F0502020204030204" pitchFamily="34" charset="0"/>
                      </a:endParaRPr>
                    </a:p>
                  </a:txBody>
                  <a:tcPr marL="3423" marR="3423" marT="3423" marB="0"/>
                </a:tc>
                <a:tc>
                  <a:txBody>
                    <a:bodyPr/>
                    <a:lstStyle/>
                    <a:p>
                      <a:pPr algn="ctr" fontAlgn="t"/>
                      <a:r>
                        <a:rPr lang="en-US" sz="1450" b="1" u="none" strike="noStrike">
                          <a:effectLst/>
                          <a:latin typeface="Calibri" panose="020F0502020204030204" pitchFamily="34" charset="0"/>
                        </a:rPr>
                        <a:t>25% SE (20% + 5%)</a:t>
                      </a:r>
                      <a:endParaRPr lang="en-US" sz="1450" b="1" i="0" u="none" strike="noStrike">
                        <a:solidFill>
                          <a:srgbClr val="0000FF"/>
                        </a:solidFill>
                        <a:effectLst/>
                        <a:latin typeface="Calibri" panose="020F0502020204030204" pitchFamily="34" charset="0"/>
                      </a:endParaRPr>
                    </a:p>
                  </a:txBody>
                  <a:tcPr marL="3423" marR="3423" marT="3423" marB="0"/>
                </a:tc>
                <a:tc>
                  <a:txBody>
                    <a:bodyPr/>
                    <a:lstStyle/>
                    <a:p>
                      <a:pPr algn="ctr" fontAlgn="ctr"/>
                      <a:r>
                        <a:rPr lang="en-US" sz="1450" b="1" u="none" strike="noStrike" dirty="0">
                          <a:effectLst/>
                          <a:latin typeface="Calibri" panose="020F0502020204030204" pitchFamily="34" charset="0"/>
                        </a:rPr>
                        <a:t>10-15</a:t>
                      </a:r>
                      <a:endParaRPr lang="en-US" sz="1450" b="1" i="0" u="none" strike="noStrike" dirty="0">
                        <a:solidFill>
                          <a:srgbClr val="0000FF"/>
                        </a:solidFill>
                        <a:effectLst/>
                        <a:latin typeface="Calibri" panose="020F0502020204030204" pitchFamily="34" charset="0"/>
                      </a:endParaRPr>
                    </a:p>
                  </a:txBody>
                  <a:tcPr marL="3423" marR="3423" marT="3423" marB="0" anchor="ctr"/>
                </a:tc>
                <a:extLst>
                  <a:ext uri="{0D108BD9-81ED-4DB2-BD59-A6C34878D82A}">
                    <a16:rowId xmlns:a16="http://schemas.microsoft.com/office/drawing/2014/main" val="3606969735"/>
                  </a:ext>
                </a:extLst>
              </a:tr>
              <a:tr h="216076">
                <a:tc>
                  <a:txBody>
                    <a:bodyPr/>
                    <a:lstStyle/>
                    <a:p>
                      <a:pPr algn="l" fontAlgn="t"/>
                      <a:r>
                        <a:rPr lang="en-US" sz="1450" b="1" u="none" strike="noStrike">
                          <a:effectLst/>
                          <a:latin typeface="Calibri" panose="020F0502020204030204" pitchFamily="34" charset="0"/>
                        </a:rPr>
                        <a:t>Fipronil</a:t>
                      </a:r>
                      <a:endParaRPr lang="en-US" sz="1450" b="1" i="0" u="none" strike="noStrike">
                        <a:solidFill>
                          <a:srgbClr val="000000"/>
                        </a:solidFill>
                        <a:effectLst/>
                        <a:latin typeface="Calibri" panose="020F0502020204030204" pitchFamily="34" charset="0"/>
                      </a:endParaRPr>
                    </a:p>
                  </a:txBody>
                  <a:tcPr marL="3423" marR="3423" marT="3423" marB="0"/>
                </a:tc>
                <a:tc>
                  <a:txBody>
                    <a:bodyPr/>
                    <a:lstStyle/>
                    <a:p>
                      <a:pPr algn="ctr" fontAlgn="t"/>
                      <a:r>
                        <a:rPr lang="en-US" sz="1450" b="1" u="none" strike="noStrike">
                          <a:effectLst/>
                          <a:latin typeface="Calibri" panose="020F0502020204030204" pitchFamily="34" charset="0"/>
                        </a:rPr>
                        <a:t>5% SC</a:t>
                      </a:r>
                      <a:endParaRPr lang="en-US" sz="1450" b="1" i="0" u="none" strike="noStrike">
                        <a:solidFill>
                          <a:srgbClr val="000000"/>
                        </a:solidFill>
                        <a:effectLst/>
                        <a:latin typeface="Calibri" panose="020F0502020204030204" pitchFamily="34" charset="0"/>
                      </a:endParaRPr>
                    </a:p>
                  </a:txBody>
                  <a:tcPr marL="3423" marR="3423" marT="3423" marB="0"/>
                </a:tc>
                <a:tc>
                  <a:txBody>
                    <a:bodyPr/>
                    <a:lstStyle/>
                    <a:p>
                      <a:pPr algn="ctr" fontAlgn="ctr"/>
                      <a:r>
                        <a:rPr lang="en-US" sz="1450" b="1" u="none" strike="noStrike" dirty="0">
                          <a:effectLst/>
                          <a:latin typeface="Calibri" panose="020F0502020204030204" pitchFamily="34" charset="0"/>
                        </a:rPr>
                        <a:t>25-35</a:t>
                      </a:r>
                      <a:endParaRPr lang="en-US" sz="1450" b="1" i="0" u="none" strike="noStrike" dirty="0">
                        <a:solidFill>
                          <a:srgbClr val="000000"/>
                        </a:solidFill>
                        <a:effectLst/>
                        <a:latin typeface="Calibri" panose="020F0502020204030204" pitchFamily="34" charset="0"/>
                      </a:endParaRPr>
                    </a:p>
                  </a:txBody>
                  <a:tcPr marL="3423" marR="3423" marT="3423" marB="0" anchor="ctr"/>
                </a:tc>
                <a:extLst>
                  <a:ext uri="{0D108BD9-81ED-4DB2-BD59-A6C34878D82A}">
                    <a16:rowId xmlns:a16="http://schemas.microsoft.com/office/drawing/2014/main" val="3926815133"/>
                  </a:ext>
                </a:extLst>
              </a:tr>
              <a:tr h="428856">
                <a:tc>
                  <a:txBody>
                    <a:bodyPr/>
                    <a:lstStyle/>
                    <a:p>
                      <a:pPr algn="l" fontAlgn="t"/>
                      <a:r>
                        <a:rPr lang="en-US" sz="1450" b="1" u="none" strike="noStrike">
                          <a:effectLst/>
                          <a:latin typeface="Calibri" panose="020F0502020204030204" pitchFamily="34" charset="0"/>
                        </a:rPr>
                        <a:t>Lambda - Cyhalothrin</a:t>
                      </a:r>
                      <a:endParaRPr lang="en-US" sz="1450" b="1" i="0" u="none" strike="noStrike">
                        <a:solidFill>
                          <a:srgbClr val="000000"/>
                        </a:solidFill>
                        <a:effectLst/>
                        <a:latin typeface="Calibri" panose="020F0502020204030204" pitchFamily="34" charset="0"/>
                      </a:endParaRPr>
                    </a:p>
                  </a:txBody>
                  <a:tcPr marL="3423" marR="3423" marT="3423" marB="0"/>
                </a:tc>
                <a:tc>
                  <a:txBody>
                    <a:bodyPr/>
                    <a:lstStyle/>
                    <a:p>
                      <a:pPr algn="ctr" fontAlgn="t"/>
                      <a:r>
                        <a:rPr lang="en-US" sz="1450" b="1" u="none" strike="noStrike">
                          <a:effectLst/>
                          <a:latin typeface="Calibri" panose="020F0502020204030204" pitchFamily="34" charset="0"/>
                        </a:rPr>
                        <a:t>2.5% EC</a:t>
                      </a:r>
                      <a:endParaRPr lang="en-US" sz="1450" b="1" i="0" u="none" strike="noStrike">
                        <a:solidFill>
                          <a:srgbClr val="000000"/>
                        </a:solidFill>
                        <a:effectLst/>
                        <a:latin typeface="Calibri" panose="020F0502020204030204" pitchFamily="34" charset="0"/>
                      </a:endParaRPr>
                    </a:p>
                  </a:txBody>
                  <a:tcPr marL="3423" marR="3423" marT="3423" marB="0"/>
                </a:tc>
                <a:tc>
                  <a:txBody>
                    <a:bodyPr/>
                    <a:lstStyle/>
                    <a:p>
                      <a:pPr algn="ctr" fontAlgn="ctr"/>
                      <a:r>
                        <a:rPr lang="en-US" sz="1450" b="1" u="none" strike="noStrike" dirty="0">
                          <a:effectLst/>
                          <a:latin typeface="Calibri" panose="020F0502020204030204" pitchFamily="34" charset="0"/>
                        </a:rPr>
                        <a:t>7</a:t>
                      </a:r>
                      <a:endParaRPr lang="en-US" sz="1450" b="1" i="0" u="none" strike="noStrike" dirty="0">
                        <a:solidFill>
                          <a:srgbClr val="000000"/>
                        </a:solidFill>
                        <a:effectLst/>
                        <a:latin typeface="Calibri" panose="020F0502020204030204" pitchFamily="34" charset="0"/>
                      </a:endParaRPr>
                    </a:p>
                  </a:txBody>
                  <a:tcPr marL="3423" marR="3423" marT="3423" marB="0" anchor="ctr"/>
                </a:tc>
                <a:extLst>
                  <a:ext uri="{0D108BD9-81ED-4DB2-BD59-A6C34878D82A}">
                    <a16:rowId xmlns:a16="http://schemas.microsoft.com/office/drawing/2014/main" val="2583535056"/>
                  </a:ext>
                </a:extLst>
              </a:tr>
              <a:tr h="216076">
                <a:tc>
                  <a:txBody>
                    <a:bodyPr/>
                    <a:lstStyle/>
                    <a:p>
                      <a:pPr algn="l" fontAlgn="t"/>
                      <a:r>
                        <a:rPr lang="en-US" sz="1450" b="1" u="none" strike="noStrike">
                          <a:effectLst/>
                          <a:latin typeface="Calibri" panose="020F0502020204030204" pitchFamily="34" charset="0"/>
                        </a:rPr>
                        <a:t>Matrine</a:t>
                      </a:r>
                      <a:endParaRPr lang="en-US" sz="1450" b="1" i="0" u="none" strike="noStrike">
                        <a:solidFill>
                          <a:srgbClr val="000000"/>
                        </a:solidFill>
                        <a:effectLst/>
                        <a:latin typeface="Calibri" panose="020F0502020204030204" pitchFamily="34" charset="0"/>
                      </a:endParaRPr>
                    </a:p>
                  </a:txBody>
                  <a:tcPr marL="3423" marR="3423" marT="3423" marB="0"/>
                </a:tc>
                <a:tc>
                  <a:txBody>
                    <a:bodyPr/>
                    <a:lstStyle/>
                    <a:p>
                      <a:pPr algn="ctr" fontAlgn="t"/>
                      <a:r>
                        <a:rPr lang="en-US" sz="1450" b="1" u="none" strike="noStrike">
                          <a:effectLst/>
                          <a:latin typeface="Calibri" panose="020F0502020204030204" pitchFamily="34" charset="0"/>
                        </a:rPr>
                        <a:t>0.3%AS</a:t>
                      </a:r>
                      <a:endParaRPr lang="en-US" sz="1450" b="1" i="0" u="none" strike="noStrike">
                        <a:solidFill>
                          <a:srgbClr val="000000"/>
                        </a:solidFill>
                        <a:effectLst/>
                        <a:latin typeface="Calibri" panose="020F0502020204030204" pitchFamily="34" charset="0"/>
                      </a:endParaRPr>
                    </a:p>
                  </a:txBody>
                  <a:tcPr marL="3423" marR="3423" marT="3423" marB="0"/>
                </a:tc>
                <a:tc>
                  <a:txBody>
                    <a:bodyPr/>
                    <a:lstStyle/>
                    <a:p>
                      <a:pPr algn="ctr" fontAlgn="ctr"/>
                      <a:r>
                        <a:rPr lang="en-US" sz="1450" b="1" u="none" strike="noStrike" dirty="0">
                          <a:effectLst/>
                          <a:latin typeface="Calibri" panose="020F0502020204030204" pitchFamily="34" charset="0"/>
                        </a:rPr>
                        <a:t>7</a:t>
                      </a:r>
                      <a:endParaRPr lang="en-US" sz="1450" b="1" i="0" u="none" strike="noStrike" dirty="0">
                        <a:solidFill>
                          <a:srgbClr val="000000"/>
                        </a:solidFill>
                        <a:effectLst/>
                        <a:latin typeface="Calibri" panose="020F0502020204030204" pitchFamily="34" charset="0"/>
                      </a:endParaRPr>
                    </a:p>
                  </a:txBody>
                  <a:tcPr marL="3423" marR="3423" marT="3423" marB="0" anchor="ctr"/>
                </a:tc>
                <a:extLst>
                  <a:ext uri="{0D108BD9-81ED-4DB2-BD59-A6C34878D82A}">
                    <a16:rowId xmlns:a16="http://schemas.microsoft.com/office/drawing/2014/main" val="2339844705"/>
                  </a:ext>
                </a:extLst>
              </a:tr>
              <a:tr h="854416">
                <a:tc>
                  <a:txBody>
                    <a:bodyPr/>
                    <a:lstStyle/>
                    <a:p>
                      <a:pPr algn="l" fontAlgn="t"/>
                      <a:r>
                        <a:rPr lang="en-US" sz="1450" b="1" u="none" strike="noStrike" dirty="0" err="1">
                          <a:effectLst/>
                          <a:latin typeface="Calibri" panose="020F0502020204030204" pitchFamily="34" charset="0"/>
                        </a:rPr>
                        <a:t>Methoxyfenozide</a:t>
                      </a:r>
                      <a:r>
                        <a:rPr lang="en-US" sz="1450" b="1" u="none" strike="noStrike" dirty="0">
                          <a:effectLst/>
                          <a:latin typeface="Calibri" panose="020F0502020204030204" pitchFamily="34" charset="0"/>
                        </a:rPr>
                        <a:t> + </a:t>
                      </a:r>
                      <a:r>
                        <a:rPr lang="en-US" sz="1450" b="1" u="none" strike="noStrike" dirty="0" err="1">
                          <a:effectLst/>
                          <a:latin typeface="Calibri" panose="020F0502020204030204" pitchFamily="34" charset="0"/>
                        </a:rPr>
                        <a:t>Abamectin</a:t>
                      </a:r>
                      <a:endParaRPr lang="en-US" sz="1450" b="1" i="0" u="none" strike="noStrike" dirty="0">
                        <a:solidFill>
                          <a:srgbClr val="000000"/>
                        </a:solidFill>
                        <a:effectLst/>
                        <a:latin typeface="Calibri" panose="020F0502020204030204" pitchFamily="34" charset="0"/>
                      </a:endParaRPr>
                    </a:p>
                  </a:txBody>
                  <a:tcPr marL="3423" marR="3423" marT="3423" marB="0"/>
                </a:tc>
                <a:tc>
                  <a:txBody>
                    <a:bodyPr/>
                    <a:lstStyle/>
                    <a:p>
                      <a:pPr algn="ctr" fontAlgn="t"/>
                      <a:r>
                        <a:rPr lang="en-US" sz="1450" b="1" u="none" strike="noStrike" dirty="0">
                          <a:effectLst/>
                          <a:latin typeface="Calibri" panose="020F0502020204030204" pitchFamily="34" charset="0"/>
                        </a:rPr>
                        <a:t>10% SC (8% + 2%) &amp; Tech. (</a:t>
                      </a:r>
                      <a:r>
                        <a:rPr lang="en-US" sz="1450" b="1" u="none" strike="noStrike" dirty="0" err="1">
                          <a:effectLst/>
                          <a:latin typeface="Calibri" panose="020F0502020204030204" pitchFamily="34" charset="0"/>
                        </a:rPr>
                        <a:t>Methoxyfenozide</a:t>
                      </a:r>
                      <a:r>
                        <a:rPr lang="en-US" sz="1450" b="1" u="none" strike="noStrike" dirty="0">
                          <a:effectLst/>
                          <a:latin typeface="Calibri" panose="020F0502020204030204" pitchFamily="34" charset="0"/>
                        </a:rPr>
                        <a:t> 98.5% + </a:t>
                      </a:r>
                      <a:r>
                        <a:rPr lang="en-US" sz="1450" b="1" u="none" strike="noStrike" dirty="0" err="1">
                          <a:effectLst/>
                          <a:latin typeface="Calibri" panose="020F0502020204030204" pitchFamily="34" charset="0"/>
                        </a:rPr>
                        <a:t>Abamectin</a:t>
                      </a:r>
                      <a:r>
                        <a:rPr lang="en-US" sz="1450" b="1" u="none" strike="noStrike" dirty="0">
                          <a:effectLst/>
                          <a:latin typeface="Calibri" panose="020F0502020204030204" pitchFamily="34" charset="0"/>
                        </a:rPr>
                        <a:t> 93%)</a:t>
                      </a:r>
                      <a:endParaRPr lang="en-US" sz="1450" b="1" i="0" u="none" strike="noStrike" dirty="0">
                        <a:solidFill>
                          <a:srgbClr val="000000"/>
                        </a:solidFill>
                        <a:effectLst/>
                        <a:latin typeface="Calibri" panose="020F0502020204030204" pitchFamily="34" charset="0"/>
                      </a:endParaRPr>
                    </a:p>
                  </a:txBody>
                  <a:tcPr marL="3423" marR="3423" marT="3423" marB="0"/>
                </a:tc>
                <a:tc>
                  <a:txBody>
                    <a:bodyPr/>
                    <a:lstStyle/>
                    <a:p>
                      <a:pPr algn="ctr" fontAlgn="ctr"/>
                      <a:r>
                        <a:rPr lang="en-US" sz="1450" b="1" u="none" strike="noStrike" dirty="0">
                          <a:effectLst/>
                          <a:latin typeface="Calibri" panose="020F0502020204030204" pitchFamily="34" charset="0"/>
                        </a:rPr>
                        <a:t>7-10</a:t>
                      </a:r>
                      <a:endParaRPr lang="en-US" sz="1450" b="1" i="0" u="none" strike="noStrike" dirty="0">
                        <a:solidFill>
                          <a:srgbClr val="000000"/>
                        </a:solidFill>
                        <a:effectLst/>
                        <a:latin typeface="Calibri" panose="020F0502020204030204" pitchFamily="34" charset="0"/>
                      </a:endParaRPr>
                    </a:p>
                  </a:txBody>
                  <a:tcPr marL="3423" marR="3423" marT="3423" marB="0" anchor="ctr"/>
                </a:tc>
                <a:extLst>
                  <a:ext uri="{0D108BD9-81ED-4DB2-BD59-A6C34878D82A}">
                    <a16:rowId xmlns:a16="http://schemas.microsoft.com/office/drawing/2014/main" val="126052085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932758011"/>
              </p:ext>
            </p:extLst>
          </p:nvPr>
        </p:nvGraphicFramePr>
        <p:xfrm>
          <a:off x="8271803" y="388663"/>
          <a:ext cx="3920196" cy="6443586"/>
        </p:xfrm>
        <a:graphic>
          <a:graphicData uri="http://schemas.openxmlformats.org/drawingml/2006/table">
            <a:tbl>
              <a:tblPr>
                <a:tableStyleId>{C4B1156A-380E-4F78-BDF5-A606A8083BF9}</a:tableStyleId>
              </a:tblPr>
              <a:tblGrid>
                <a:gridCol w="1209821">
                  <a:extLst>
                    <a:ext uri="{9D8B030D-6E8A-4147-A177-3AD203B41FA5}">
                      <a16:colId xmlns:a16="http://schemas.microsoft.com/office/drawing/2014/main" val="1565185079"/>
                    </a:ext>
                  </a:extLst>
                </a:gridCol>
                <a:gridCol w="1899138">
                  <a:extLst>
                    <a:ext uri="{9D8B030D-6E8A-4147-A177-3AD203B41FA5}">
                      <a16:colId xmlns:a16="http://schemas.microsoft.com/office/drawing/2014/main" val="380109177"/>
                    </a:ext>
                  </a:extLst>
                </a:gridCol>
                <a:gridCol w="811237">
                  <a:extLst>
                    <a:ext uri="{9D8B030D-6E8A-4147-A177-3AD203B41FA5}">
                      <a16:colId xmlns:a16="http://schemas.microsoft.com/office/drawing/2014/main" val="2049233235"/>
                    </a:ext>
                  </a:extLst>
                </a:gridCol>
              </a:tblGrid>
              <a:tr h="333474">
                <a:tc>
                  <a:txBody>
                    <a:bodyPr/>
                    <a:lstStyle/>
                    <a:p>
                      <a:pPr algn="ctr" fontAlgn="ctr"/>
                      <a:r>
                        <a:rPr lang="en-US" sz="1400" b="1" u="none" strike="noStrike" dirty="0">
                          <a:effectLst/>
                          <a:latin typeface="Calibri" panose="020F0502020204030204" pitchFamily="34" charset="0"/>
                        </a:rPr>
                        <a:t>Product</a:t>
                      </a:r>
                      <a:endParaRPr lang="en-US" sz="1400" b="1" i="0" u="none" strike="noStrike" dirty="0">
                        <a:solidFill>
                          <a:schemeClr val="tx1"/>
                        </a:solidFill>
                        <a:effectLst/>
                        <a:latin typeface="Calibri" panose="020F0502020204030204" pitchFamily="34" charset="0"/>
                      </a:endParaRPr>
                    </a:p>
                  </a:txBody>
                  <a:tcPr marL="4665" marR="4665" marT="4665" marB="0" anchor="ctr"/>
                </a:tc>
                <a:tc>
                  <a:txBody>
                    <a:bodyPr/>
                    <a:lstStyle/>
                    <a:p>
                      <a:pPr algn="ctr" fontAlgn="ctr"/>
                      <a:r>
                        <a:rPr lang="en-US" sz="1400" b="1" u="none" strike="noStrike" dirty="0">
                          <a:effectLst/>
                          <a:latin typeface="Calibri" panose="020F0502020204030204" pitchFamily="34" charset="0"/>
                        </a:rPr>
                        <a:t>Formulation</a:t>
                      </a:r>
                      <a:endParaRPr lang="en-US" sz="1400" b="1" i="0" u="none" strike="noStrike" dirty="0">
                        <a:solidFill>
                          <a:schemeClr val="tx1"/>
                        </a:solidFill>
                        <a:effectLst/>
                        <a:latin typeface="Calibri" panose="020F0502020204030204" pitchFamily="34" charset="0"/>
                      </a:endParaRPr>
                    </a:p>
                  </a:txBody>
                  <a:tcPr marL="4665" marR="4665" marT="4665" marB="0" anchor="ctr"/>
                </a:tc>
                <a:tc>
                  <a:txBody>
                    <a:bodyPr/>
                    <a:lstStyle/>
                    <a:p>
                      <a:pPr algn="ctr" fontAlgn="ctr"/>
                      <a:r>
                        <a:rPr lang="en-US" sz="1400" b="1" u="none" strike="noStrike" dirty="0">
                          <a:effectLst/>
                          <a:latin typeface="Calibri" panose="020F0502020204030204" pitchFamily="34" charset="0"/>
                        </a:rPr>
                        <a:t>PHI (D)</a:t>
                      </a:r>
                      <a:endParaRPr lang="en-US" sz="1400" b="1" i="0" u="none" strike="noStrike" dirty="0">
                        <a:solidFill>
                          <a:schemeClr val="tx1"/>
                        </a:solidFill>
                        <a:effectLst/>
                        <a:latin typeface="Calibri" panose="020F0502020204030204" pitchFamily="34" charset="0"/>
                      </a:endParaRPr>
                    </a:p>
                  </a:txBody>
                  <a:tcPr marL="4665" marR="4665" marT="4665" marB="0" anchor="ctr"/>
                </a:tc>
                <a:extLst>
                  <a:ext uri="{0D108BD9-81ED-4DB2-BD59-A6C34878D82A}">
                    <a16:rowId xmlns:a16="http://schemas.microsoft.com/office/drawing/2014/main" val="2630307206"/>
                  </a:ext>
                </a:extLst>
              </a:tr>
              <a:tr h="422741">
                <a:tc>
                  <a:txBody>
                    <a:bodyPr/>
                    <a:lstStyle/>
                    <a:p>
                      <a:pPr algn="l" fontAlgn="t"/>
                      <a:r>
                        <a:rPr lang="en-US" sz="1400" b="1" u="none" strike="noStrike" dirty="0" err="1">
                          <a:effectLst/>
                          <a:latin typeface="Calibri" panose="020F0502020204030204" pitchFamily="34" charset="0"/>
                        </a:rPr>
                        <a:t>Monomehypo</a:t>
                      </a:r>
                      <a:endParaRPr lang="en-US" sz="1400" b="1" i="0" u="none" strike="noStrike" dirty="0">
                        <a:solidFill>
                          <a:srgbClr val="000000"/>
                        </a:solidFill>
                        <a:effectLst/>
                        <a:latin typeface="Calibri" panose="020F0502020204030204" pitchFamily="34" charset="0"/>
                      </a:endParaRPr>
                    </a:p>
                  </a:txBody>
                  <a:tcPr marL="4401" marR="4401" marT="4401" marB="0"/>
                </a:tc>
                <a:tc>
                  <a:txBody>
                    <a:bodyPr/>
                    <a:lstStyle/>
                    <a:p>
                      <a:pPr algn="ctr" fontAlgn="t"/>
                      <a:r>
                        <a:rPr lang="nn-NO" sz="1400" b="1" u="none" strike="noStrike" dirty="0">
                          <a:effectLst/>
                          <a:latin typeface="Calibri" panose="020F0502020204030204" pitchFamily="34" charset="0"/>
                        </a:rPr>
                        <a:t>5% G, 10% G, 3.6% G </a:t>
                      </a:r>
                      <a:endParaRPr lang="nn-NO" sz="1400" b="1" i="0" u="none" strike="noStrike" dirty="0">
                        <a:solidFill>
                          <a:srgbClr val="000000"/>
                        </a:solidFill>
                        <a:effectLst/>
                        <a:latin typeface="Calibri" panose="020F0502020204030204" pitchFamily="34" charset="0"/>
                      </a:endParaRPr>
                    </a:p>
                  </a:txBody>
                  <a:tcPr marL="4401" marR="4401" marT="4401" marB="0"/>
                </a:tc>
                <a:tc>
                  <a:txBody>
                    <a:bodyPr/>
                    <a:lstStyle/>
                    <a:p>
                      <a:pPr algn="ctr" fontAlgn="ctr"/>
                      <a:r>
                        <a:rPr lang="en-US" sz="1400" b="1" u="none" strike="noStrike" dirty="0">
                          <a:effectLst/>
                          <a:latin typeface="Calibri" panose="020F0502020204030204" pitchFamily="34" charset="0"/>
                        </a:rPr>
                        <a:t>30-40</a:t>
                      </a:r>
                      <a:endParaRPr lang="en-US" sz="1400" b="1" i="0" u="none" strike="noStrike" dirty="0">
                        <a:solidFill>
                          <a:srgbClr val="000000"/>
                        </a:solidFill>
                        <a:effectLst/>
                        <a:latin typeface="Calibri" panose="020F0502020204030204" pitchFamily="34" charset="0"/>
                      </a:endParaRPr>
                    </a:p>
                  </a:txBody>
                  <a:tcPr marL="4401" marR="4401" marT="4401" marB="0" anchor="ctr"/>
                </a:tc>
                <a:extLst>
                  <a:ext uri="{0D108BD9-81ED-4DB2-BD59-A6C34878D82A}">
                    <a16:rowId xmlns:a16="http://schemas.microsoft.com/office/drawing/2014/main" val="372388697"/>
                  </a:ext>
                </a:extLst>
              </a:tr>
              <a:tr h="444635">
                <a:tc>
                  <a:txBody>
                    <a:bodyPr/>
                    <a:lstStyle/>
                    <a:p>
                      <a:pPr algn="l" fontAlgn="t"/>
                      <a:r>
                        <a:rPr lang="en-US" sz="1400" b="1" u="none" strike="noStrike" dirty="0">
                          <a:effectLst/>
                          <a:latin typeface="Calibri" panose="020F0502020204030204" pitchFamily="34" charset="0"/>
                        </a:rPr>
                        <a:t>Nitenpyram + </a:t>
                      </a:r>
                      <a:r>
                        <a:rPr lang="en-US" sz="1400" b="1" u="none" strike="noStrike" dirty="0" err="1">
                          <a:effectLst/>
                          <a:latin typeface="Calibri" panose="020F0502020204030204" pitchFamily="34" charset="0"/>
                        </a:rPr>
                        <a:t>Pymetrozine</a:t>
                      </a:r>
                      <a:endParaRPr lang="en-US" sz="1400" b="1" i="0" u="none" strike="noStrike" dirty="0">
                        <a:solidFill>
                          <a:srgbClr val="000000"/>
                        </a:solidFill>
                        <a:effectLst/>
                        <a:latin typeface="Calibri" panose="020F0502020204030204" pitchFamily="34" charset="0"/>
                      </a:endParaRPr>
                    </a:p>
                  </a:txBody>
                  <a:tcPr marL="4401" marR="4401" marT="4401" marB="0"/>
                </a:tc>
                <a:tc>
                  <a:txBody>
                    <a:bodyPr/>
                    <a:lstStyle/>
                    <a:p>
                      <a:pPr algn="ctr" fontAlgn="t"/>
                      <a:r>
                        <a:rPr lang="en-US" sz="1400" b="1" u="none" strike="noStrike" dirty="0">
                          <a:effectLst/>
                          <a:latin typeface="Calibri" panose="020F0502020204030204" pitchFamily="34" charset="0"/>
                        </a:rPr>
                        <a:t>80% WDG (20% + 60%) </a:t>
                      </a:r>
                      <a:endParaRPr lang="en-US" sz="1400" b="1" i="0" u="none" strike="noStrike" dirty="0">
                        <a:solidFill>
                          <a:srgbClr val="000000"/>
                        </a:solidFill>
                        <a:effectLst/>
                        <a:latin typeface="Calibri" panose="020F0502020204030204" pitchFamily="34" charset="0"/>
                      </a:endParaRPr>
                    </a:p>
                  </a:txBody>
                  <a:tcPr marL="4401" marR="4401" marT="4401" marB="0"/>
                </a:tc>
                <a:tc>
                  <a:txBody>
                    <a:bodyPr/>
                    <a:lstStyle/>
                    <a:p>
                      <a:pPr algn="ctr" fontAlgn="ctr"/>
                      <a:r>
                        <a:rPr lang="en-US" sz="1400" b="1" u="none" strike="noStrike">
                          <a:effectLst/>
                          <a:latin typeface="Calibri" panose="020F0502020204030204" pitchFamily="34" charset="0"/>
                        </a:rPr>
                        <a:t>30</a:t>
                      </a:r>
                      <a:endParaRPr lang="en-US" sz="1400" b="1" i="0" u="none" strike="noStrike">
                        <a:solidFill>
                          <a:srgbClr val="000000"/>
                        </a:solidFill>
                        <a:effectLst/>
                        <a:latin typeface="Calibri" panose="020F0502020204030204" pitchFamily="34" charset="0"/>
                      </a:endParaRPr>
                    </a:p>
                  </a:txBody>
                  <a:tcPr marL="4401" marR="4401" marT="4401" marB="0" anchor="ctr"/>
                </a:tc>
                <a:extLst>
                  <a:ext uri="{0D108BD9-81ED-4DB2-BD59-A6C34878D82A}">
                    <a16:rowId xmlns:a16="http://schemas.microsoft.com/office/drawing/2014/main" val="1356901943"/>
                  </a:ext>
                </a:extLst>
              </a:tr>
              <a:tr h="555792">
                <a:tc>
                  <a:txBody>
                    <a:bodyPr/>
                    <a:lstStyle/>
                    <a:p>
                      <a:pPr algn="l" fontAlgn="t"/>
                      <a:r>
                        <a:rPr lang="en-US" sz="1400" b="1" u="none" strike="noStrike">
                          <a:effectLst/>
                          <a:latin typeface="Calibri" panose="020F0502020204030204" pitchFamily="34" charset="0"/>
                        </a:rPr>
                        <a:t>Permethrin</a:t>
                      </a:r>
                      <a:endParaRPr lang="en-US" sz="1400" b="1" i="0" u="none" strike="noStrike">
                        <a:solidFill>
                          <a:srgbClr val="000000"/>
                        </a:solidFill>
                        <a:effectLst/>
                        <a:latin typeface="Calibri" panose="020F0502020204030204" pitchFamily="34" charset="0"/>
                      </a:endParaRPr>
                    </a:p>
                  </a:txBody>
                  <a:tcPr marL="4401" marR="4401" marT="4401" marB="0"/>
                </a:tc>
                <a:tc>
                  <a:txBody>
                    <a:bodyPr/>
                    <a:lstStyle/>
                    <a:p>
                      <a:pPr algn="ctr" fontAlgn="t"/>
                      <a:r>
                        <a:rPr lang="pl-PL" sz="1400" b="1" u="none" strike="noStrike" dirty="0">
                          <a:effectLst/>
                          <a:latin typeface="Calibri" panose="020F0502020204030204" pitchFamily="34" charset="0"/>
                        </a:rPr>
                        <a:t>25 EC &amp; 0.5 % Powder &amp; 90% Tech. </a:t>
                      </a:r>
                      <a:endParaRPr lang="pl-PL" sz="1400" b="1" i="0" u="none" strike="noStrike" dirty="0">
                        <a:solidFill>
                          <a:srgbClr val="000000"/>
                        </a:solidFill>
                        <a:effectLst/>
                        <a:latin typeface="Calibri" panose="020F0502020204030204" pitchFamily="34" charset="0"/>
                      </a:endParaRPr>
                    </a:p>
                  </a:txBody>
                  <a:tcPr marL="4401" marR="4401" marT="4401" marB="0"/>
                </a:tc>
                <a:tc>
                  <a:txBody>
                    <a:bodyPr/>
                    <a:lstStyle/>
                    <a:p>
                      <a:pPr algn="ctr" fontAlgn="ctr"/>
                      <a:r>
                        <a:rPr lang="en-US" sz="1400" b="1" u="none" strike="noStrike">
                          <a:effectLst/>
                          <a:latin typeface="Calibri" panose="020F0502020204030204" pitchFamily="34" charset="0"/>
                        </a:rPr>
                        <a:t>10</a:t>
                      </a:r>
                      <a:endParaRPr lang="en-US" sz="1400" b="1" i="0" u="none" strike="noStrike">
                        <a:solidFill>
                          <a:srgbClr val="000000"/>
                        </a:solidFill>
                        <a:effectLst/>
                        <a:latin typeface="Calibri" panose="020F0502020204030204" pitchFamily="34" charset="0"/>
                      </a:endParaRPr>
                    </a:p>
                  </a:txBody>
                  <a:tcPr marL="4401" marR="4401" marT="4401" marB="0" anchor="ctr"/>
                </a:tc>
                <a:extLst>
                  <a:ext uri="{0D108BD9-81ED-4DB2-BD59-A6C34878D82A}">
                    <a16:rowId xmlns:a16="http://schemas.microsoft.com/office/drawing/2014/main" val="4267955686"/>
                  </a:ext>
                </a:extLst>
              </a:tr>
              <a:tr h="222317">
                <a:tc>
                  <a:txBody>
                    <a:bodyPr/>
                    <a:lstStyle/>
                    <a:p>
                      <a:pPr algn="l" fontAlgn="t"/>
                      <a:r>
                        <a:rPr lang="en-US" sz="1400" b="1" u="none" strike="noStrike">
                          <a:effectLst/>
                          <a:latin typeface="Calibri" panose="020F0502020204030204" pitchFamily="34" charset="0"/>
                        </a:rPr>
                        <a:t>Pymetrozine</a:t>
                      </a:r>
                      <a:endParaRPr lang="en-US" sz="1400" b="1" i="0" u="none" strike="noStrike">
                        <a:solidFill>
                          <a:srgbClr val="000000"/>
                        </a:solidFill>
                        <a:effectLst/>
                        <a:latin typeface="Calibri" panose="020F0502020204030204" pitchFamily="34" charset="0"/>
                      </a:endParaRPr>
                    </a:p>
                  </a:txBody>
                  <a:tcPr marL="4401" marR="4401" marT="4401" marB="0"/>
                </a:tc>
                <a:tc>
                  <a:txBody>
                    <a:bodyPr/>
                    <a:lstStyle/>
                    <a:p>
                      <a:pPr algn="ctr" fontAlgn="t"/>
                      <a:r>
                        <a:rPr lang="en-US" sz="1400" b="1" u="none" strike="noStrike" dirty="0">
                          <a:effectLst/>
                          <a:latin typeface="Calibri" panose="020F0502020204030204" pitchFamily="34" charset="0"/>
                        </a:rPr>
                        <a:t>25% SC &amp; 50% WG</a:t>
                      </a:r>
                      <a:endParaRPr lang="en-US" sz="1400" b="1" i="0" u="none" strike="noStrike" dirty="0">
                        <a:solidFill>
                          <a:srgbClr val="000000"/>
                        </a:solidFill>
                        <a:effectLst/>
                        <a:latin typeface="Calibri" panose="020F0502020204030204" pitchFamily="34" charset="0"/>
                      </a:endParaRPr>
                    </a:p>
                  </a:txBody>
                  <a:tcPr marL="4401" marR="4401" marT="4401" marB="0"/>
                </a:tc>
                <a:tc>
                  <a:txBody>
                    <a:bodyPr/>
                    <a:lstStyle/>
                    <a:p>
                      <a:pPr algn="ctr" fontAlgn="ctr"/>
                      <a:r>
                        <a:rPr lang="en-US" sz="1400" b="1" u="none" strike="noStrike">
                          <a:effectLst/>
                          <a:latin typeface="Calibri" panose="020F0502020204030204" pitchFamily="34" charset="0"/>
                        </a:rPr>
                        <a:t>11</a:t>
                      </a:r>
                      <a:endParaRPr lang="en-US" sz="1400" b="1" i="0" u="none" strike="noStrike">
                        <a:solidFill>
                          <a:srgbClr val="000000"/>
                        </a:solidFill>
                        <a:effectLst/>
                        <a:latin typeface="Calibri" panose="020F0502020204030204" pitchFamily="34" charset="0"/>
                      </a:endParaRPr>
                    </a:p>
                  </a:txBody>
                  <a:tcPr marL="4401" marR="4401" marT="4401" marB="0" anchor="ctr"/>
                </a:tc>
                <a:extLst>
                  <a:ext uri="{0D108BD9-81ED-4DB2-BD59-A6C34878D82A}">
                    <a16:rowId xmlns:a16="http://schemas.microsoft.com/office/drawing/2014/main" val="1292431898"/>
                  </a:ext>
                </a:extLst>
              </a:tr>
              <a:tr h="444635">
                <a:tc>
                  <a:txBody>
                    <a:bodyPr/>
                    <a:lstStyle/>
                    <a:p>
                      <a:pPr algn="l" fontAlgn="t"/>
                      <a:r>
                        <a:rPr lang="en-US" sz="1400" b="1" u="none" strike="noStrike" dirty="0" err="1">
                          <a:effectLst/>
                          <a:latin typeface="Calibri" panose="020F0502020204030204" pitchFamily="34" charset="0"/>
                        </a:rPr>
                        <a:t>Pymetrozine</a:t>
                      </a:r>
                      <a:r>
                        <a:rPr lang="en-US" sz="1400" b="1" u="none" strike="noStrike" dirty="0">
                          <a:effectLst/>
                          <a:latin typeface="Calibri" panose="020F0502020204030204" pitchFamily="34" charset="0"/>
                        </a:rPr>
                        <a:t> + </a:t>
                      </a:r>
                      <a:r>
                        <a:rPr lang="en-US" sz="1400" b="1" u="none" strike="noStrike" dirty="0" err="1">
                          <a:effectLst/>
                          <a:latin typeface="Calibri" panose="020F0502020204030204" pitchFamily="34" charset="0"/>
                        </a:rPr>
                        <a:t>Buprofezin</a:t>
                      </a:r>
                      <a:endParaRPr lang="en-US" sz="1400" b="1" i="0" u="none" strike="noStrike" dirty="0">
                        <a:solidFill>
                          <a:srgbClr val="000000"/>
                        </a:solidFill>
                        <a:effectLst/>
                        <a:latin typeface="Calibri" panose="020F0502020204030204" pitchFamily="34" charset="0"/>
                      </a:endParaRPr>
                    </a:p>
                  </a:txBody>
                  <a:tcPr marL="4401" marR="4401" marT="4401" marB="0"/>
                </a:tc>
                <a:tc>
                  <a:txBody>
                    <a:bodyPr/>
                    <a:lstStyle/>
                    <a:p>
                      <a:pPr algn="ctr" fontAlgn="t"/>
                      <a:r>
                        <a:rPr lang="en-US" sz="1400" b="1" u="none" strike="noStrike" dirty="0">
                          <a:effectLst/>
                          <a:latin typeface="Calibri" panose="020F0502020204030204" pitchFamily="34" charset="0"/>
                        </a:rPr>
                        <a:t>50% WDG (17% + 33%)</a:t>
                      </a:r>
                      <a:endParaRPr lang="en-US" sz="1400" b="1" i="0" u="none" strike="noStrike" dirty="0">
                        <a:solidFill>
                          <a:srgbClr val="000000"/>
                        </a:solidFill>
                        <a:effectLst/>
                        <a:latin typeface="Calibri" panose="020F0502020204030204" pitchFamily="34" charset="0"/>
                      </a:endParaRPr>
                    </a:p>
                  </a:txBody>
                  <a:tcPr marL="4401" marR="4401" marT="4401" marB="0"/>
                </a:tc>
                <a:tc>
                  <a:txBody>
                    <a:bodyPr/>
                    <a:lstStyle/>
                    <a:p>
                      <a:pPr algn="ctr" fontAlgn="ctr"/>
                      <a:r>
                        <a:rPr lang="en-US" sz="1400" b="1" u="none" strike="noStrike" dirty="0">
                          <a:effectLst/>
                          <a:latin typeface="Calibri" panose="020F0502020204030204" pitchFamily="34" charset="0"/>
                        </a:rPr>
                        <a:t>10-12</a:t>
                      </a:r>
                      <a:endParaRPr lang="en-US" sz="1400" b="1" i="0" u="none" strike="noStrike" dirty="0">
                        <a:solidFill>
                          <a:srgbClr val="000000"/>
                        </a:solidFill>
                        <a:effectLst/>
                        <a:latin typeface="Calibri" panose="020F0502020204030204" pitchFamily="34" charset="0"/>
                      </a:endParaRPr>
                    </a:p>
                  </a:txBody>
                  <a:tcPr marL="4401" marR="4401" marT="4401" marB="0" anchor="ctr"/>
                </a:tc>
                <a:extLst>
                  <a:ext uri="{0D108BD9-81ED-4DB2-BD59-A6C34878D82A}">
                    <a16:rowId xmlns:a16="http://schemas.microsoft.com/office/drawing/2014/main" val="2515559830"/>
                  </a:ext>
                </a:extLst>
              </a:tr>
              <a:tr h="444635">
                <a:tc>
                  <a:txBody>
                    <a:bodyPr/>
                    <a:lstStyle/>
                    <a:p>
                      <a:pPr algn="l" fontAlgn="t"/>
                      <a:r>
                        <a:rPr lang="en-US" sz="1400" b="1" u="none" strike="noStrike">
                          <a:effectLst/>
                          <a:latin typeface="Calibri" panose="020F0502020204030204" pitchFamily="34" charset="0"/>
                        </a:rPr>
                        <a:t>Pymetrozine + Chlorpyrifos</a:t>
                      </a:r>
                      <a:endParaRPr lang="en-US" sz="1400" b="1" i="0" u="none" strike="noStrike">
                        <a:solidFill>
                          <a:srgbClr val="000000"/>
                        </a:solidFill>
                        <a:effectLst/>
                        <a:latin typeface="Calibri" panose="020F0502020204030204" pitchFamily="34" charset="0"/>
                      </a:endParaRPr>
                    </a:p>
                  </a:txBody>
                  <a:tcPr marL="4401" marR="4401" marT="4401" marB="0"/>
                </a:tc>
                <a:tc>
                  <a:txBody>
                    <a:bodyPr/>
                    <a:lstStyle/>
                    <a:p>
                      <a:pPr algn="ctr" fontAlgn="t"/>
                      <a:r>
                        <a:rPr lang="en-US" sz="1400" b="1" u="none" strike="noStrike" dirty="0">
                          <a:effectLst/>
                          <a:latin typeface="Calibri" panose="020F0502020204030204" pitchFamily="34" charset="0"/>
                        </a:rPr>
                        <a:t>30% WP (10% + 20%)</a:t>
                      </a:r>
                      <a:endParaRPr lang="en-US" sz="1400" b="1" i="0" u="none" strike="noStrike" dirty="0">
                        <a:solidFill>
                          <a:srgbClr val="000000"/>
                        </a:solidFill>
                        <a:effectLst/>
                        <a:latin typeface="Calibri" panose="020F0502020204030204" pitchFamily="34" charset="0"/>
                      </a:endParaRPr>
                    </a:p>
                  </a:txBody>
                  <a:tcPr marL="4401" marR="4401" marT="4401" marB="0"/>
                </a:tc>
                <a:tc>
                  <a:txBody>
                    <a:bodyPr/>
                    <a:lstStyle/>
                    <a:p>
                      <a:pPr algn="ctr" fontAlgn="ctr"/>
                      <a:r>
                        <a:rPr lang="en-US" sz="1400" b="1" u="none" strike="noStrike">
                          <a:effectLst/>
                          <a:latin typeface="Calibri" panose="020F0502020204030204" pitchFamily="34" charset="0"/>
                        </a:rPr>
                        <a:t>10-15</a:t>
                      </a:r>
                      <a:endParaRPr lang="en-US" sz="1400" b="1" i="0" u="none" strike="noStrike">
                        <a:solidFill>
                          <a:srgbClr val="000000"/>
                        </a:solidFill>
                        <a:effectLst/>
                        <a:latin typeface="Calibri" panose="020F0502020204030204" pitchFamily="34" charset="0"/>
                      </a:endParaRPr>
                    </a:p>
                  </a:txBody>
                  <a:tcPr marL="4401" marR="4401" marT="4401" marB="0" anchor="ctr"/>
                </a:tc>
                <a:extLst>
                  <a:ext uri="{0D108BD9-81ED-4DB2-BD59-A6C34878D82A}">
                    <a16:rowId xmlns:a16="http://schemas.microsoft.com/office/drawing/2014/main" val="1432691374"/>
                  </a:ext>
                </a:extLst>
              </a:tr>
              <a:tr h="444635">
                <a:tc>
                  <a:txBody>
                    <a:bodyPr/>
                    <a:lstStyle/>
                    <a:p>
                      <a:pPr algn="l" fontAlgn="t"/>
                      <a:r>
                        <a:rPr lang="en-US" sz="1400" b="1" u="none" strike="noStrike">
                          <a:effectLst/>
                          <a:latin typeface="Calibri" panose="020F0502020204030204" pitchFamily="34" charset="0"/>
                        </a:rPr>
                        <a:t>Pymetrozine + Dinotefuron</a:t>
                      </a:r>
                      <a:endParaRPr lang="en-US" sz="1400" b="1" i="0" u="none" strike="noStrike">
                        <a:solidFill>
                          <a:srgbClr val="0000FF"/>
                        </a:solidFill>
                        <a:effectLst/>
                        <a:latin typeface="Calibri" panose="020F0502020204030204" pitchFamily="34" charset="0"/>
                      </a:endParaRPr>
                    </a:p>
                  </a:txBody>
                  <a:tcPr marL="4401" marR="4401" marT="4401" marB="0"/>
                </a:tc>
                <a:tc>
                  <a:txBody>
                    <a:bodyPr/>
                    <a:lstStyle/>
                    <a:p>
                      <a:pPr algn="ctr" fontAlgn="t"/>
                      <a:r>
                        <a:rPr lang="en-US" sz="1400" b="1" u="none" strike="noStrike" dirty="0">
                          <a:effectLst/>
                          <a:latin typeface="Calibri" panose="020F0502020204030204" pitchFamily="34" charset="0"/>
                        </a:rPr>
                        <a:t>60% WG (20% + 40%)</a:t>
                      </a:r>
                      <a:endParaRPr lang="en-US" sz="1400" b="1" i="0" u="none" strike="noStrike" dirty="0">
                        <a:solidFill>
                          <a:srgbClr val="0000FF"/>
                        </a:solidFill>
                        <a:effectLst/>
                        <a:latin typeface="Calibri" panose="020F0502020204030204" pitchFamily="34" charset="0"/>
                      </a:endParaRPr>
                    </a:p>
                  </a:txBody>
                  <a:tcPr marL="4401" marR="4401" marT="4401" marB="0"/>
                </a:tc>
                <a:tc>
                  <a:txBody>
                    <a:bodyPr/>
                    <a:lstStyle/>
                    <a:p>
                      <a:pPr algn="ctr" fontAlgn="ctr"/>
                      <a:r>
                        <a:rPr lang="en-US" sz="1400" b="1" u="none" strike="noStrike">
                          <a:effectLst/>
                          <a:latin typeface="Calibri" panose="020F0502020204030204" pitchFamily="34" charset="0"/>
                        </a:rPr>
                        <a:t>7-9</a:t>
                      </a:r>
                      <a:endParaRPr lang="en-US" sz="1400" b="1" i="0" u="none" strike="noStrike">
                        <a:solidFill>
                          <a:srgbClr val="0000FF"/>
                        </a:solidFill>
                        <a:effectLst/>
                        <a:latin typeface="Calibri" panose="020F0502020204030204" pitchFamily="34" charset="0"/>
                      </a:endParaRPr>
                    </a:p>
                  </a:txBody>
                  <a:tcPr marL="4401" marR="4401" marT="4401" marB="0" anchor="ctr"/>
                </a:tc>
                <a:extLst>
                  <a:ext uri="{0D108BD9-81ED-4DB2-BD59-A6C34878D82A}">
                    <a16:rowId xmlns:a16="http://schemas.microsoft.com/office/drawing/2014/main" val="590306913"/>
                  </a:ext>
                </a:extLst>
              </a:tr>
              <a:tr h="422741">
                <a:tc>
                  <a:txBody>
                    <a:bodyPr/>
                    <a:lstStyle/>
                    <a:p>
                      <a:pPr algn="l" fontAlgn="t"/>
                      <a:r>
                        <a:rPr lang="en-US" sz="1400" b="1" u="none" strike="noStrike">
                          <a:effectLst/>
                          <a:latin typeface="Calibri" panose="020F0502020204030204" pitchFamily="34" charset="0"/>
                        </a:rPr>
                        <a:t>Thiamethoxam</a:t>
                      </a:r>
                      <a:endParaRPr lang="en-US" sz="1400" b="1" i="0" u="none" strike="noStrike">
                        <a:solidFill>
                          <a:srgbClr val="000000"/>
                        </a:solidFill>
                        <a:effectLst/>
                        <a:latin typeface="Calibri" panose="020F0502020204030204" pitchFamily="34" charset="0"/>
                      </a:endParaRPr>
                    </a:p>
                  </a:txBody>
                  <a:tcPr marL="4401" marR="4401" marT="4401" marB="0"/>
                </a:tc>
                <a:tc>
                  <a:txBody>
                    <a:bodyPr/>
                    <a:lstStyle/>
                    <a:p>
                      <a:pPr algn="ctr" fontAlgn="t"/>
                      <a:r>
                        <a:rPr lang="en-US" sz="1400" b="1" u="none" strike="noStrike">
                          <a:effectLst/>
                          <a:latin typeface="Calibri" panose="020F0502020204030204" pitchFamily="34" charset="0"/>
                        </a:rPr>
                        <a:t>25% WG</a:t>
                      </a:r>
                      <a:endParaRPr lang="en-US" sz="1400" b="1" i="0" u="none" strike="noStrike">
                        <a:solidFill>
                          <a:srgbClr val="000000"/>
                        </a:solidFill>
                        <a:effectLst/>
                        <a:latin typeface="Calibri" panose="020F0502020204030204" pitchFamily="34" charset="0"/>
                      </a:endParaRPr>
                    </a:p>
                  </a:txBody>
                  <a:tcPr marL="4401" marR="4401" marT="4401" marB="0"/>
                </a:tc>
                <a:tc>
                  <a:txBody>
                    <a:bodyPr/>
                    <a:lstStyle/>
                    <a:p>
                      <a:pPr algn="ctr" fontAlgn="ctr"/>
                      <a:r>
                        <a:rPr lang="en-US" sz="1400" b="1" u="none" strike="noStrike" dirty="0">
                          <a:effectLst/>
                          <a:latin typeface="Calibri" panose="020F0502020204030204" pitchFamily="34" charset="0"/>
                        </a:rPr>
                        <a:t>10</a:t>
                      </a:r>
                      <a:endParaRPr lang="en-US" sz="1400" b="1" i="0" u="none" strike="noStrike" dirty="0">
                        <a:solidFill>
                          <a:srgbClr val="000000"/>
                        </a:solidFill>
                        <a:effectLst/>
                        <a:latin typeface="Calibri" panose="020F0502020204030204" pitchFamily="34" charset="0"/>
                      </a:endParaRPr>
                    </a:p>
                  </a:txBody>
                  <a:tcPr marL="4401" marR="4401" marT="4401" marB="0" anchor="ctr"/>
                </a:tc>
                <a:extLst>
                  <a:ext uri="{0D108BD9-81ED-4DB2-BD59-A6C34878D82A}">
                    <a16:rowId xmlns:a16="http://schemas.microsoft.com/office/drawing/2014/main" val="1222559314"/>
                  </a:ext>
                </a:extLst>
              </a:tr>
              <a:tr h="631953">
                <a:tc>
                  <a:txBody>
                    <a:bodyPr/>
                    <a:lstStyle/>
                    <a:p>
                      <a:pPr algn="l" fontAlgn="t"/>
                      <a:r>
                        <a:rPr lang="en-US" sz="1400" b="1" u="none" strike="noStrike">
                          <a:effectLst/>
                          <a:latin typeface="Calibri" panose="020F0502020204030204" pitchFamily="34" charset="0"/>
                        </a:rPr>
                        <a:t>Thiamethoxam + Buprofezin</a:t>
                      </a:r>
                      <a:endParaRPr lang="en-US" sz="1400" b="1" i="0" u="none" strike="noStrike">
                        <a:solidFill>
                          <a:srgbClr val="0000FF"/>
                        </a:solidFill>
                        <a:effectLst/>
                        <a:latin typeface="Calibri" panose="020F0502020204030204" pitchFamily="34" charset="0"/>
                      </a:endParaRPr>
                    </a:p>
                  </a:txBody>
                  <a:tcPr marL="4401" marR="4401" marT="4401" marB="0"/>
                </a:tc>
                <a:tc>
                  <a:txBody>
                    <a:bodyPr/>
                    <a:lstStyle/>
                    <a:p>
                      <a:pPr algn="ctr" fontAlgn="t"/>
                      <a:r>
                        <a:rPr lang="en-US" sz="1400" b="1" u="none" strike="noStrike" dirty="0">
                          <a:effectLst/>
                          <a:latin typeface="Calibri" panose="020F0502020204030204" pitchFamily="34" charset="0"/>
                        </a:rPr>
                        <a:t>24% WP (4% + 20%)</a:t>
                      </a:r>
                      <a:endParaRPr lang="en-US" sz="1400" b="1" i="0" u="none" strike="noStrike" dirty="0">
                        <a:solidFill>
                          <a:srgbClr val="0000FF"/>
                        </a:solidFill>
                        <a:effectLst/>
                        <a:latin typeface="Calibri" panose="020F0502020204030204" pitchFamily="34" charset="0"/>
                      </a:endParaRPr>
                    </a:p>
                  </a:txBody>
                  <a:tcPr marL="4401" marR="4401" marT="4401" marB="0"/>
                </a:tc>
                <a:tc>
                  <a:txBody>
                    <a:bodyPr/>
                    <a:lstStyle/>
                    <a:p>
                      <a:pPr algn="ctr" fontAlgn="ctr"/>
                      <a:r>
                        <a:rPr lang="en-US" sz="1400" b="1" u="none" strike="noStrike" dirty="0">
                          <a:effectLst/>
                          <a:latin typeface="Calibri" panose="020F0502020204030204" pitchFamily="34" charset="0"/>
                        </a:rPr>
                        <a:t>10-14</a:t>
                      </a:r>
                      <a:endParaRPr lang="en-US" sz="1400" b="1" i="0" u="none" strike="noStrike" dirty="0">
                        <a:solidFill>
                          <a:srgbClr val="0000FF"/>
                        </a:solidFill>
                        <a:effectLst/>
                        <a:latin typeface="Calibri" panose="020F0502020204030204" pitchFamily="34" charset="0"/>
                      </a:endParaRPr>
                    </a:p>
                  </a:txBody>
                  <a:tcPr marL="4401" marR="4401" marT="4401" marB="0" anchor="ctr"/>
                </a:tc>
                <a:extLst>
                  <a:ext uri="{0D108BD9-81ED-4DB2-BD59-A6C34878D82A}">
                    <a16:rowId xmlns:a16="http://schemas.microsoft.com/office/drawing/2014/main" val="2732040784"/>
                  </a:ext>
                </a:extLst>
              </a:tr>
              <a:tr h="778109">
                <a:tc>
                  <a:txBody>
                    <a:bodyPr/>
                    <a:lstStyle/>
                    <a:p>
                      <a:pPr algn="l" fontAlgn="t"/>
                      <a:r>
                        <a:rPr lang="en-US" sz="1400" b="1" u="none" strike="noStrike">
                          <a:effectLst/>
                          <a:latin typeface="Calibri" panose="020F0502020204030204" pitchFamily="34" charset="0"/>
                        </a:rPr>
                        <a:t>Thiamethoxam + Nitenpyram</a:t>
                      </a:r>
                      <a:endParaRPr lang="en-US" sz="1400" b="1" i="0" u="none" strike="noStrike">
                        <a:solidFill>
                          <a:srgbClr val="0000FF"/>
                        </a:solidFill>
                        <a:effectLst/>
                        <a:latin typeface="Calibri" panose="020F0502020204030204" pitchFamily="34" charset="0"/>
                      </a:endParaRPr>
                    </a:p>
                  </a:txBody>
                  <a:tcPr marL="4401" marR="4401" marT="4401" marB="0"/>
                </a:tc>
                <a:tc>
                  <a:txBody>
                    <a:bodyPr/>
                    <a:lstStyle/>
                    <a:p>
                      <a:pPr algn="ctr" fontAlgn="t"/>
                      <a:r>
                        <a:rPr lang="pl-PL" sz="1400" b="1" u="none" strike="noStrike">
                          <a:effectLst/>
                          <a:latin typeface="Calibri" panose="020F0502020204030204" pitchFamily="34" charset="0"/>
                        </a:rPr>
                        <a:t>50% WDG (30% + 20%) &amp; Tech. (98% + 97%)</a:t>
                      </a:r>
                      <a:endParaRPr lang="pl-PL" sz="1400" b="1" i="0" u="none" strike="noStrike">
                        <a:solidFill>
                          <a:srgbClr val="0000FF"/>
                        </a:solidFill>
                        <a:effectLst/>
                        <a:latin typeface="Calibri" panose="020F0502020204030204" pitchFamily="34" charset="0"/>
                      </a:endParaRPr>
                    </a:p>
                  </a:txBody>
                  <a:tcPr marL="4401" marR="4401" marT="4401" marB="0"/>
                </a:tc>
                <a:tc>
                  <a:txBody>
                    <a:bodyPr/>
                    <a:lstStyle/>
                    <a:p>
                      <a:pPr algn="ctr" fontAlgn="ctr"/>
                      <a:r>
                        <a:rPr lang="en-US" sz="1400" b="1" u="none" strike="noStrike" dirty="0">
                          <a:effectLst/>
                          <a:latin typeface="Calibri" panose="020F0502020204030204" pitchFamily="34" charset="0"/>
                        </a:rPr>
                        <a:t>7-14</a:t>
                      </a:r>
                      <a:endParaRPr lang="en-US" sz="1400" b="1" i="0" u="none" strike="noStrike" dirty="0">
                        <a:solidFill>
                          <a:srgbClr val="0000FF"/>
                        </a:solidFill>
                        <a:effectLst/>
                        <a:latin typeface="Calibri" panose="020F0502020204030204" pitchFamily="34" charset="0"/>
                      </a:endParaRPr>
                    </a:p>
                  </a:txBody>
                  <a:tcPr marL="4401" marR="4401" marT="4401" marB="0" anchor="ctr"/>
                </a:tc>
                <a:extLst>
                  <a:ext uri="{0D108BD9-81ED-4DB2-BD59-A6C34878D82A}">
                    <a16:rowId xmlns:a16="http://schemas.microsoft.com/office/drawing/2014/main" val="3076383637"/>
                  </a:ext>
                </a:extLst>
              </a:tr>
              <a:tr h="631953">
                <a:tc>
                  <a:txBody>
                    <a:bodyPr/>
                    <a:lstStyle/>
                    <a:p>
                      <a:pPr algn="l" fontAlgn="t"/>
                      <a:r>
                        <a:rPr lang="en-US" sz="1400" b="1" u="none" strike="noStrike">
                          <a:effectLst/>
                          <a:latin typeface="Calibri" panose="020F0502020204030204" pitchFamily="34" charset="0"/>
                        </a:rPr>
                        <a:t>Thiocyclam Hydrogen Oxalate</a:t>
                      </a:r>
                      <a:endParaRPr lang="en-US" sz="1400" b="1" i="0" u="none" strike="noStrike">
                        <a:solidFill>
                          <a:srgbClr val="000000"/>
                        </a:solidFill>
                        <a:effectLst/>
                        <a:latin typeface="Calibri" panose="020F0502020204030204" pitchFamily="34" charset="0"/>
                      </a:endParaRPr>
                    </a:p>
                  </a:txBody>
                  <a:tcPr marL="4401" marR="4401" marT="4401" marB="0"/>
                </a:tc>
                <a:tc>
                  <a:txBody>
                    <a:bodyPr/>
                    <a:lstStyle/>
                    <a:p>
                      <a:pPr algn="ctr" fontAlgn="t"/>
                      <a:r>
                        <a:rPr lang="en-US" sz="1400" b="1" u="none" strike="noStrike">
                          <a:effectLst/>
                          <a:latin typeface="Calibri" panose="020F0502020204030204" pitchFamily="34" charset="0"/>
                        </a:rPr>
                        <a:t>50% SP &amp; 90% Tech.</a:t>
                      </a:r>
                      <a:endParaRPr lang="en-US" sz="1400" b="1" i="0" u="none" strike="noStrike">
                        <a:solidFill>
                          <a:srgbClr val="000000"/>
                        </a:solidFill>
                        <a:effectLst/>
                        <a:latin typeface="Calibri" panose="020F0502020204030204" pitchFamily="34" charset="0"/>
                      </a:endParaRPr>
                    </a:p>
                  </a:txBody>
                  <a:tcPr marL="4401" marR="4401" marT="4401" marB="0"/>
                </a:tc>
                <a:tc>
                  <a:txBody>
                    <a:bodyPr/>
                    <a:lstStyle/>
                    <a:p>
                      <a:pPr algn="ctr" fontAlgn="ctr"/>
                      <a:r>
                        <a:rPr lang="en-US" sz="1400" b="1" u="none" strike="noStrike" dirty="0">
                          <a:effectLst/>
                          <a:latin typeface="Calibri" panose="020F0502020204030204" pitchFamily="34" charset="0"/>
                        </a:rPr>
                        <a:t>12</a:t>
                      </a:r>
                      <a:endParaRPr lang="en-US" sz="1400" b="1" i="0" u="none" strike="noStrike" dirty="0">
                        <a:solidFill>
                          <a:srgbClr val="000000"/>
                        </a:solidFill>
                        <a:effectLst/>
                        <a:latin typeface="Calibri" panose="020F0502020204030204" pitchFamily="34" charset="0"/>
                      </a:endParaRPr>
                    </a:p>
                  </a:txBody>
                  <a:tcPr marL="4401" marR="4401" marT="4401" marB="0" anchor="ctr"/>
                </a:tc>
                <a:extLst>
                  <a:ext uri="{0D108BD9-81ED-4DB2-BD59-A6C34878D82A}">
                    <a16:rowId xmlns:a16="http://schemas.microsoft.com/office/drawing/2014/main" val="1416843348"/>
                  </a:ext>
                </a:extLst>
              </a:tr>
              <a:tr h="222317">
                <a:tc>
                  <a:txBody>
                    <a:bodyPr/>
                    <a:lstStyle/>
                    <a:p>
                      <a:pPr algn="l" fontAlgn="t"/>
                      <a:r>
                        <a:rPr lang="en-US" sz="1400" b="1" u="none" strike="noStrike">
                          <a:effectLst/>
                          <a:latin typeface="Calibri" panose="020F0502020204030204" pitchFamily="34" charset="0"/>
                        </a:rPr>
                        <a:t>Flonicamid</a:t>
                      </a:r>
                      <a:endParaRPr lang="en-US" sz="1400" b="1" i="0" u="none" strike="noStrike">
                        <a:solidFill>
                          <a:srgbClr val="000000"/>
                        </a:solidFill>
                        <a:effectLst/>
                        <a:latin typeface="Calibri" panose="020F0502020204030204" pitchFamily="34" charset="0"/>
                      </a:endParaRPr>
                    </a:p>
                  </a:txBody>
                  <a:tcPr marL="4401" marR="4401" marT="4401" marB="0"/>
                </a:tc>
                <a:tc>
                  <a:txBody>
                    <a:bodyPr/>
                    <a:lstStyle/>
                    <a:p>
                      <a:pPr algn="ctr" fontAlgn="t"/>
                      <a:r>
                        <a:rPr lang="en-US" sz="1400" b="1" u="none" strike="noStrike">
                          <a:effectLst/>
                          <a:latin typeface="Calibri" panose="020F0502020204030204" pitchFamily="34" charset="0"/>
                        </a:rPr>
                        <a:t>50% WG</a:t>
                      </a:r>
                      <a:endParaRPr lang="en-US" sz="1400" b="1" i="0" u="none" strike="noStrike">
                        <a:solidFill>
                          <a:srgbClr val="000000"/>
                        </a:solidFill>
                        <a:effectLst/>
                        <a:latin typeface="Calibri" panose="020F0502020204030204" pitchFamily="34" charset="0"/>
                      </a:endParaRPr>
                    </a:p>
                  </a:txBody>
                  <a:tcPr marL="4401" marR="4401" marT="4401" marB="0"/>
                </a:tc>
                <a:tc>
                  <a:txBody>
                    <a:bodyPr/>
                    <a:lstStyle/>
                    <a:p>
                      <a:pPr algn="ctr" fontAlgn="ctr"/>
                      <a:r>
                        <a:rPr lang="en-US" sz="1400" b="1" u="none" strike="noStrike" dirty="0">
                          <a:effectLst/>
                          <a:latin typeface="Calibri" panose="020F0502020204030204" pitchFamily="34" charset="0"/>
                        </a:rPr>
                        <a:t>3</a:t>
                      </a:r>
                      <a:endParaRPr lang="en-US" sz="1400" b="1" i="0" u="none" strike="noStrike" dirty="0">
                        <a:solidFill>
                          <a:srgbClr val="000000"/>
                        </a:solidFill>
                        <a:effectLst/>
                        <a:latin typeface="Calibri" panose="020F0502020204030204" pitchFamily="34" charset="0"/>
                      </a:endParaRPr>
                    </a:p>
                  </a:txBody>
                  <a:tcPr marL="4401" marR="4401" marT="4401" marB="0" anchor="ctr"/>
                </a:tc>
                <a:extLst>
                  <a:ext uri="{0D108BD9-81ED-4DB2-BD59-A6C34878D82A}">
                    <a16:rowId xmlns:a16="http://schemas.microsoft.com/office/drawing/2014/main" val="874094190"/>
                  </a:ext>
                </a:extLst>
              </a:tr>
              <a:tr h="408753">
                <a:tc>
                  <a:txBody>
                    <a:bodyPr/>
                    <a:lstStyle/>
                    <a:p>
                      <a:pPr algn="l" fontAlgn="t"/>
                      <a:r>
                        <a:rPr lang="en-US" sz="1400" b="1" u="none" strike="noStrike" dirty="0" err="1">
                          <a:effectLst/>
                          <a:latin typeface="Calibri" panose="020F0502020204030204" pitchFamily="34" charset="0"/>
                        </a:rPr>
                        <a:t>Imidacloprid</a:t>
                      </a:r>
                      <a:endParaRPr lang="en-US" sz="1400" b="1" i="0" u="none" strike="noStrike" dirty="0">
                        <a:solidFill>
                          <a:srgbClr val="000000"/>
                        </a:solidFill>
                        <a:effectLst/>
                        <a:latin typeface="Calibri" panose="020F0502020204030204" pitchFamily="34" charset="0"/>
                      </a:endParaRPr>
                    </a:p>
                  </a:txBody>
                  <a:tcPr marL="4401" marR="4401" marT="4401" marB="0"/>
                </a:tc>
                <a:tc>
                  <a:txBody>
                    <a:bodyPr/>
                    <a:lstStyle/>
                    <a:p>
                      <a:pPr algn="ctr" fontAlgn="t"/>
                      <a:r>
                        <a:rPr lang="en-US" sz="1400" b="1" u="none" strike="noStrike" dirty="0">
                          <a:effectLst/>
                          <a:latin typeface="Calibri" panose="020F0502020204030204" pitchFamily="34" charset="0"/>
                        </a:rPr>
                        <a:t>25% WP 5% EC, 70% WG, 200 SC</a:t>
                      </a:r>
                      <a:endParaRPr lang="en-US" sz="1400" b="1" i="0" u="none" strike="noStrike" dirty="0">
                        <a:solidFill>
                          <a:srgbClr val="000000"/>
                        </a:solidFill>
                        <a:effectLst/>
                        <a:latin typeface="Calibri" panose="020F0502020204030204" pitchFamily="34" charset="0"/>
                      </a:endParaRPr>
                    </a:p>
                  </a:txBody>
                  <a:tcPr marL="4401" marR="4401" marT="4401" marB="0"/>
                </a:tc>
                <a:tc>
                  <a:txBody>
                    <a:bodyPr/>
                    <a:lstStyle/>
                    <a:p>
                      <a:pPr algn="ctr" fontAlgn="ctr"/>
                      <a:r>
                        <a:rPr lang="en-US" sz="1400" b="1" u="none" strike="noStrike" dirty="0">
                          <a:effectLst/>
                          <a:latin typeface="Calibri" panose="020F0502020204030204" pitchFamily="34" charset="0"/>
                        </a:rPr>
                        <a:t>7-14</a:t>
                      </a:r>
                      <a:endParaRPr lang="en-US" sz="1400" b="1" i="0" u="none" strike="noStrike" dirty="0">
                        <a:solidFill>
                          <a:srgbClr val="000000"/>
                        </a:solidFill>
                        <a:effectLst/>
                        <a:latin typeface="Calibri" panose="020F0502020204030204" pitchFamily="34" charset="0"/>
                      </a:endParaRPr>
                    </a:p>
                  </a:txBody>
                  <a:tcPr marL="4401" marR="4401" marT="4401" marB="0" anchor="ctr"/>
                </a:tc>
                <a:extLst>
                  <a:ext uri="{0D108BD9-81ED-4DB2-BD59-A6C34878D82A}">
                    <a16:rowId xmlns:a16="http://schemas.microsoft.com/office/drawing/2014/main" val="1847328489"/>
                  </a:ext>
                </a:extLst>
              </a:tr>
            </a:tbl>
          </a:graphicData>
        </a:graphic>
      </p:graphicFrame>
      <p:sp>
        <p:nvSpPr>
          <p:cNvPr id="7" name="TextBox 6"/>
          <p:cNvSpPr txBox="1"/>
          <p:nvPr/>
        </p:nvSpPr>
        <p:spPr>
          <a:xfrm>
            <a:off x="4009292" y="0"/>
            <a:ext cx="4262511" cy="434606"/>
          </a:xfrm>
          <a:prstGeom prst="rect">
            <a:avLst/>
          </a:prstGeom>
          <a:noFill/>
        </p:spPr>
        <p:txBody>
          <a:bodyPr wrap="square" rtlCol="0">
            <a:spAutoFit/>
          </a:bodyPr>
          <a:lstStyle/>
          <a:p>
            <a:pPr algn="ctr" rtl="1">
              <a:lnSpc>
                <a:spcPct val="115000"/>
              </a:lnSpc>
              <a:spcAft>
                <a:spcPts val="1000"/>
              </a:spcAft>
            </a:pPr>
            <a:r>
              <a:rPr lang="ur-PK" sz="2000" b="1" dirty="0">
                <a:solidFill>
                  <a:srgbClr val="766F54"/>
                </a:solidFill>
                <a:effectLst/>
                <a:latin typeface="Calibri" panose="020F0502020204030204" pitchFamily="34" charset="0"/>
                <a:ea typeface="Times New Roman" panose="02020603050405020304" pitchFamily="18" charset="0"/>
                <a:cs typeface="Jameel Noori Nastaleeq" panose="02000503000000000004" pitchFamily="2" charset="-78"/>
              </a:rPr>
              <a:t>چاول کے لیے رجسٹرڈ کیڑے مار ادویات کا پری کٹائی کا وقفہ (</a:t>
            </a:r>
            <a:r>
              <a:rPr lang="en-US" sz="2000" b="1" dirty="0">
                <a:solidFill>
                  <a:srgbClr val="766F54"/>
                </a:solidFill>
                <a:effectLst/>
                <a:latin typeface="Jameel Noori Nastaleeq" panose="02000503000000000004" pitchFamily="2" charset="-78"/>
                <a:ea typeface="Times New Roman" panose="02020603050405020304" pitchFamily="18" charset="0"/>
                <a:cs typeface="Arial" panose="020B0604020202020204" pitchFamily="34" charset="0"/>
              </a:rPr>
              <a:t>PHI</a:t>
            </a:r>
            <a:r>
              <a:rPr lang="ur-PK" sz="2000" b="1" dirty="0">
                <a:solidFill>
                  <a:srgbClr val="766F54"/>
                </a:solidFill>
                <a:effectLst/>
                <a:latin typeface="Calibri" panose="020F0502020204030204" pitchFamily="34" charset="0"/>
                <a:ea typeface="Times New Roman" panose="02020603050405020304" pitchFamily="18" charset="0"/>
                <a:cs typeface="Jameel Noori Nastaleeq" panose="02000503000000000004" pitchFamily="2" charset="-78"/>
              </a:rPr>
              <a:t>)</a:t>
            </a:r>
            <a:endParaRPr lang="en-PK" sz="2000" b="1" dirty="0">
              <a:solidFill>
                <a:srgbClr val="766F54"/>
              </a:solidFill>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35448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5359" y="865665"/>
            <a:ext cx="4833257" cy="299943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pitchFamily="34" charset="0"/>
            </a:endParaRPr>
          </a:p>
        </p:txBody>
      </p:sp>
      <p:sp>
        <p:nvSpPr>
          <p:cNvPr id="5" name="Rectangle 4"/>
          <p:cNvSpPr/>
          <p:nvPr/>
        </p:nvSpPr>
        <p:spPr>
          <a:xfrm>
            <a:off x="7362761" y="865665"/>
            <a:ext cx="4833257" cy="2999433"/>
          </a:xfrm>
          <a:prstGeom prst="rect">
            <a:avLst/>
          </a:prstGeom>
          <a:solidFill>
            <a:srgbClr val="FEB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endParaRPr lang="en-US" dirty="0">
              <a:solidFill>
                <a:prstClr val="white"/>
              </a:solidFill>
              <a:latin typeface="Calibri" panose="020F0502020204030204" pitchFamily="34" charset="0"/>
            </a:endParaRPr>
          </a:p>
        </p:txBody>
      </p:sp>
      <p:sp>
        <p:nvSpPr>
          <p:cNvPr id="6" name="Rectangle 5"/>
          <p:cNvSpPr/>
          <p:nvPr/>
        </p:nvSpPr>
        <p:spPr>
          <a:xfrm>
            <a:off x="-3350" y="3865098"/>
            <a:ext cx="4833257" cy="297983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pitchFamily="34" charset="0"/>
            </a:endParaRPr>
          </a:p>
        </p:txBody>
      </p:sp>
      <p:sp>
        <p:nvSpPr>
          <p:cNvPr id="7" name="Rectangle 6"/>
          <p:cNvSpPr/>
          <p:nvPr/>
        </p:nvSpPr>
        <p:spPr>
          <a:xfrm>
            <a:off x="7358743" y="3865098"/>
            <a:ext cx="4833257" cy="2992902"/>
          </a:xfrm>
          <a:prstGeom prst="rect">
            <a:avLst/>
          </a:prstGeom>
          <a:solidFill>
            <a:srgbClr val="840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pitchFamily="34" charset="0"/>
            </a:endParaRPr>
          </a:p>
        </p:txBody>
      </p:sp>
      <p:sp>
        <p:nvSpPr>
          <p:cNvPr id="8" name="Rectangle 7"/>
          <p:cNvSpPr/>
          <p:nvPr/>
        </p:nvSpPr>
        <p:spPr>
          <a:xfrm>
            <a:off x="4832586" y="6531"/>
            <a:ext cx="252548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1916" y="865665"/>
            <a:ext cx="2538214" cy="2999433"/>
          </a:xfrm>
          <a:prstGeom prst="rect">
            <a:avLst/>
          </a:prstGeom>
        </p:spPr>
      </p:pic>
      <p:sp>
        <p:nvSpPr>
          <p:cNvPr id="14" name="TextBox 13"/>
          <p:cNvSpPr txBox="1"/>
          <p:nvPr/>
        </p:nvSpPr>
        <p:spPr>
          <a:xfrm>
            <a:off x="3348" y="903048"/>
            <a:ext cx="4823879" cy="523220"/>
          </a:xfrm>
          <a:prstGeom prst="rect">
            <a:avLst/>
          </a:prstGeom>
          <a:noFill/>
        </p:spPr>
        <p:txBody>
          <a:bodyPr wrap="square" rtlCol="0">
            <a:spAutoFit/>
          </a:bodyPr>
          <a:lstStyle/>
          <a:p>
            <a:pPr algn="ctr" defTabSz="457200"/>
            <a:r>
              <a:rPr lang="ur-PK" sz="2800" dirty="0">
                <a:effectLst/>
                <a:ea typeface="Times New Roman" panose="02020603050405020304" pitchFamily="18" charset="0"/>
                <a:cs typeface="Jameel Noori Nastaleeq" panose="02000503000000000004" pitchFamily="2" charset="-78"/>
              </a:rPr>
              <a:t>اہمیت/علامات</a:t>
            </a:r>
            <a:endParaRPr lang="en-US" sz="3600" b="1" dirty="0">
              <a:solidFill>
                <a:srgbClr val="002060"/>
              </a:solidFill>
              <a:latin typeface="Calibri" panose="020F0502020204030204" pitchFamily="34" charset="0"/>
            </a:endParaRPr>
          </a:p>
        </p:txBody>
      </p:sp>
      <p:sp>
        <p:nvSpPr>
          <p:cNvPr id="16" name="TextBox 15"/>
          <p:cNvSpPr txBox="1"/>
          <p:nvPr/>
        </p:nvSpPr>
        <p:spPr>
          <a:xfrm>
            <a:off x="7356064" y="886796"/>
            <a:ext cx="4823879" cy="461665"/>
          </a:xfrm>
          <a:prstGeom prst="rect">
            <a:avLst/>
          </a:prstGeom>
          <a:noFill/>
        </p:spPr>
        <p:txBody>
          <a:bodyPr wrap="square" rtlCol="0">
            <a:spAutoFit/>
          </a:bodyPr>
          <a:lstStyle/>
          <a:p>
            <a:pPr algn="ctr" defTabSz="457200"/>
            <a:r>
              <a:rPr lang="ur-PK" sz="2400" b="1" dirty="0">
                <a:effectLst/>
                <a:ea typeface="Times New Roman" panose="02020603050405020304" pitchFamily="18" charset="0"/>
                <a:cs typeface="Jameel Noori Nastaleeq" panose="02000503000000000004" pitchFamily="2" charset="-78"/>
              </a:rPr>
              <a:t>کلچرل/انتظام</a:t>
            </a:r>
            <a:endParaRPr lang="en-US" sz="3200" b="1" dirty="0">
              <a:solidFill>
                <a:srgbClr val="840234"/>
              </a:solidFill>
              <a:latin typeface="Calibri" panose="020F0502020204030204" pitchFamily="34" charset="0"/>
            </a:endParaRPr>
          </a:p>
        </p:txBody>
      </p:sp>
      <p:sp>
        <p:nvSpPr>
          <p:cNvPr id="17" name="TextBox 16"/>
          <p:cNvSpPr txBox="1"/>
          <p:nvPr/>
        </p:nvSpPr>
        <p:spPr>
          <a:xfrm>
            <a:off x="-111873" y="3929198"/>
            <a:ext cx="4823879" cy="571503"/>
          </a:xfrm>
          <a:prstGeom prst="rect">
            <a:avLst/>
          </a:prstGeom>
          <a:noFill/>
        </p:spPr>
        <p:txBody>
          <a:bodyPr wrap="square" rtlCol="0">
            <a:spAutoFit/>
          </a:bodyPr>
          <a:lstStyle/>
          <a:p>
            <a:pPr algn="ctr" rtl="1">
              <a:lnSpc>
                <a:spcPct val="115000"/>
              </a:lnSpc>
              <a:spcAft>
                <a:spcPts val="1000"/>
              </a:spcAft>
            </a:pPr>
            <a:r>
              <a:rPr lang="ar-SA" sz="2800" b="1" dirty="0">
                <a:effectLst/>
                <a:latin typeface="Calibri" panose="020F0502020204030204" pitchFamily="34" charset="0"/>
                <a:ea typeface="Times New Roman" panose="02020603050405020304" pitchFamily="18" charset="0"/>
                <a:cs typeface="Jameel Noori Nastaleeq" panose="02000503000000000004" pitchFamily="2" charset="-78"/>
              </a:rPr>
              <a:t>کیمیکل کنٹرول</a:t>
            </a:r>
            <a:endParaRPr lang="en-PK" sz="2800" b="1"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18" name="TextBox 17"/>
          <p:cNvSpPr txBox="1"/>
          <p:nvPr/>
        </p:nvSpPr>
        <p:spPr>
          <a:xfrm>
            <a:off x="7361088" y="3879698"/>
            <a:ext cx="4823879" cy="461665"/>
          </a:xfrm>
          <a:prstGeom prst="rect">
            <a:avLst/>
          </a:prstGeom>
          <a:noFill/>
        </p:spPr>
        <p:txBody>
          <a:bodyPr wrap="square" rtlCol="0">
            <a:spAutoFit/>
          </a:bodyPr>
          <a:lstStyle/>
          <a:p>
            <a:pPr algn="ctr" defTabSz="457200"/>
            <a:r>
              <a:rPr lang="en-US" sz="2400" b="1" dirty="0">
                <a:solidFill>
                  <a:srgbClr val="FEBED6"/>
                </a:solidFill>
                <a:latin typeface="Calibri" panose="020F0502020204030204" pitchFamily="34" charset="0"/>
              </a:rPr>
              <a:t>Pesticides Exceeding MRL’s</a:t>
            </a:r>
            <a:endParaRPr lang="en-US" dirty="0">
              <a:solidFill>
                <a:srgbClr val="FEBED6"/>
              </a:solidFill>
              <a:latin typeface="Calibri" panose="020F0502020204030204" pitchFamily="34" charset="0"/>
            </a:endParaRPr>
          </a:p>
        </p:txBody>
      </p:sp>
      <p:sp>
        <p:nvSpPr>
          <p:cNvPr id="19" name="TextBox 18"/>
          <p:cNvSpPr txBox="1"/>
          <p:nvPr/>
        </p:nvSpPr>
        <p:spPr>
          <a:xfrm>
            <a:off x="288389" y="865665"/>
            <a:ext cx="4290645" cy="3081100"/>
          </a:xfrm>
          <a:prstGeom prst="rect">
            <a:avLst/>
          </a:prstGeom>
          <a:noFill/>
        </p:spPr>
        <p:txBody>
          <a:bodyPr wrap="square" rtlCol="0">
            <a:spAutoFit/>
          </a:bodyPr>
          <a:lstStyle/>
          <a:p>
            <a:pPr algn="r" rtl="1">
              <a:lnSpc>
                <a:spcPct val="115000"/>
              </a:lnSpc>
              <a:spcAft>
                <a:spcPts val="1000"/>
              </a:spcAft>
            </a:pPr>
            <a:r>
              <a:rPr lang="ar-SA" sz="1800" dirty="0">
                <a:effectLst/>
                <a:latin typeface="Calibri" panose="020F0502020204030204" pitchFamily="34" charset="0"/>
                <a:ea typeface="Times New Roman" panose="02020603050405020304" pitchFamily="18" charset="0"/>
                <a:cs typeface="Jameel Noori Nastaleeq" panose="02000503000000000004" pitchFamily="2" charset="-78"/>
              </a:rPr>
              <a:t> </a:t>
            </a:r>
            <a:endParaRPr lang="en-PK" sz="1800" dirty="0">
              <a:effectLst/>
              <a:latin typeface="Calibri" panose="020F0502020204030204" pitchFamily="34" charset="0"/>
              <a:ea typeface="Times New Roman" panose="02020603050405020304" pitchFamily="18" charset="0"/>
              <a:cs typeface="Arial" panose="020B0604020202020204" pitchFamily="34" charset="0"/>
            </a:endParaRPr>
          </a:p>
          <a:p>
            <a:pPr marL="285750" indent="-285750" algn="r" rtl="1">
              <a:lnSpc>
                <a:spcPct val="115000"/>
              </a:lnSpc>
              <a:spcAft>
                <a:spcPts val="1000"/>
              </a:spcAft>
              <a:buFont typeface="Arial" panose="020B0604020202020204" pitchFamily="34" charset="0"/>
              <a:buChar char="•"/>
            </a:pPr>
            <a:r>
              <a:rPr lang="ar-SA" sz="1800" dirty="0">
                <a:effectLst/>
                <a:latin typeface="Calibri" panose="020F0502020204030204" pitchFamily="34" charset="0"/>
                <a:ea typeface="Times New Roman" panose="02020603050405020304" pitchFamily="18" charset="0"/>
                <a:cs typeface="Jameel Noori Nastaleeq" panose="02000503000000000004" pitchFamily="2" charset="-78"/>
              </a:rPr>
              <a:t>سب سے زیادہ تباہ کن مرض زا</a:t>
            </a:r>
            <a:endParaRPr lang="en-PK" sz="1800" dirty="0">
              <a:effectLst/>
              <a:latin typeface="Calibri" panose="020F0502020204030204" pitchFamily="34" charset="0"/>
              <a:ea typeface="Times New Roman" panose="02020603050405020304" pitchFamily="18" charset="0"/>
              <a:cs typeface="Arial" panose="020B0604020202020204" pitchFamily="34" charset="0"/>
            </a:endParaRPr>
          </a:p>
          <a:p>
            <a:pPr marL="285750" indent="-285750" algn="r" rtl="1">
              <a:lnSpc>
                <a:spcPct val="115000"/>
              </a:lnSpc>
              <a:spcAft>
                <a:spcPts val="1000"/>
              </a:spcAft>
              <a:buFont typeface="Arial" panose="020B0604020202020204" pitchFamily="34" charset="0"/>
              <a:buChar char="•"/>
            </a:pPr>
            <a:r>
              <a:rPr lang="ar-SA" sz="1800" dirty="0">
                <a:effectLst/>
                <a:latin typeface="Calibri" panose="020F0502020204030204" pitchFamily="34" charset="0"/>
                <a:ea typeface="Times New Roman" panose="02020603050405020304" pitchFamily="18" charset="0"/>
                <a:cs typeface="Jameel Noori Nastaleeq" panose="02000503000000000004" pitchFamily="2" charset="-78"/>
              </a:rPr>
              <a:t> زمین کے اوپر کے تمام حصوں پر حملہ کرتا ہے </a:t>
            </a:r>
            <a:endParaRPr lang="en-PK" sz="1800" dirty="0">
              <a:effectLst/>
              <a:latin typeface="Calibri" panose="020F0502020204030204" pitchFamily="34" charset="0"/>
              <a:ea typeface="Times New Roman" panose="02020603050405020304" pitchFamily="18" charset="0"/>
              <a:cs typeface="Arial" panose="020B0604020202020204" pitchFamily="34" charset="0"/>
            </a:endParaRPr>
          </a:p>
          <a:p>
            <a:pPr marL="285750" indent="-285750" algn="r" rtl="1">
              <a:lnSpc>
                <a:spcPct val="115000"/>
              </a:lnSpc>
              <a:spcAft>
                <a:spcPts val="1000"/>
              </a:spcAft>
              <a:buFont typeface="Arial" panose="020B0604020202020204" pitchFamily="34" charset="0"/>
              <a:buChar char="•"/>
            </a:pPr>
            <a:r>
              <a:rPr lang="ar-SA" sz="1800" dirty="0">
                <a:effectLst/>
                <a:latin typeface="Calibri" panose="020F0502020204030204" pitchFamily="34" charset="0"/>
                <a:ea typeface="Times New Roman" panose="02020603050405020304" pitchFamily="18" charset="0"/>
                <a:cs typeface="Jameel Noori Nastaleeq" panose="02000503000000000004" pitchFamily="2" charset="-78"/>
              </a:rPr>
              <a:t>پتیوں پر آنکھوں کے سائز کے دھبے</a:t>
            </a:r>
            <a:endParaRPr lang="en-PK" sz="1800" dirty="0">
              <a:effectLst/>
              <a:latin typeface="Calibri" panose="020F0502020204030204" pitchFamily="34" charset="0"/>
              <a:ea typeface="Times New Roman" panose="02020603050405020304" pitchFamily="18" charset="0"/>
              <a:cs typeface="Arial" panose="020B0604020202020204" pitchFamily="34" charset="0"/>
            </a:endParaRPr>
          </a:p>
          <a:p>
            <a:pPr marL="285750" indent="-285750" algn="r" rtl="1">
              <a:lnSpc>
                <a:spcPct val="115000"/>
              </a:lnSpc>
              <a:spcAft>
                <a:spcPts val="1000"/>
              </a:spcAft>
              <a:buFont typeface="Arial" panose="020B0604020202020204" pitchFamily="34" charset="0"/>
              <a:buChar char="•"/>
            </a:pPr>
            <a:r>
              <a:rPr lang="ar-SA" sz="1800" dirty="0">
                <a:effectLst/>
                <a:latin typeface="Calibri" panose="020F0502020204030204" pitchFamily="34" charset="0"/>
                <a:ea typeface="Times New Roman" panose="02020603050405020304" pitchFamily="18" charset="0"/>
                <a:cs typeface="Jameel Noori Nastaleeq" panose="02000503000000000004" pitchFamily="2" charset="-78"/>
              </a:rPr>
              <a:t> پاکستان میں بڑے پیمانے پر پھیلا ہوا ہے </a:t>
            </a:r>
            <a:endParaRPr lang="en-PK" sz="1800" dirty="0">
              <a:effectLst/>
              <a:latin typeface="Calibri" panose="020F0502020204030204" pitchFamily="34" charset="0"/>
              <a:ea typeface="Times New Roman" panose="02020603050405020304" pitchFamily="18" charset="0"/>
              <a:cs typeface="Arial" panose="020B0604020202020204" pitchFamily="34" charset="0"/>
            </a:endParaRPr>
          </a:p>
          <a:p>
            <a:pPr marL="285750" indent="-285750" algn="r" rtl="1">
              <a:lnSpc>
                <a:spcPct val="115000"/>
              </a:lnSpc>
              <a:spcAft>
                <a:spcPts val="1000"/>
              </a:spcAft>
              <a:buFont typeface="Arial" panose="020B0604020202020204" pitchFamily="34" charset="0"/>
              <a:buChar char="•"/>
            </a:pPr>
            <a:r>
              <a:rPr lang="ar-SA" sz="1800" dirty="0">
                <a:effectLst/>
                <a:latin typeface="Calibri" panose="020F0502020204030204" pitchFamily="34" charset="0"/>
                <a:ea typeface="Times New Roman" panose="02020603050405020304" pitchFamily="18" charset="0"/>
                <a:cs typeface="Jameel Noori Nastaleeq" panose="02000503000000000004" pitchFamily="2" charset="-78"/>
              </a:rPr>
              <a:t>مٹی کی کم نمی اور طویل بارش والے علاقوں میں ہوتا ہے۔ </a:t>
            </a:r>
            <a:endParaRPr lang="en-PK" sz="1800" dirty="0">
              <a:effectLst/>
              <a:latin typeface="Calibri" panose="020F0502020204030204" pitchFamily="34" charset="0"/>
              <a:ea typeface="Times New Roman" panose="02020603050405020304" pitchFamily="18" charset="0"/>
              <a:cs typeface="Arial" panose="020B0604020202020204" pitchFamily="34" charset="0"/>
            </a:endParaRPr>
          </a:p>
          <a:p>
            <a:pPr marL="285750" indent="-285750" algn="r" rtl="1">
              <a:lnSpc>
                <a:spcPct val="115000"/>
              </a:lnSpc>
              <a:spcAft>
                <a:spcPts val="1000"/>
              </a:spcAft>
              <a:buFont typeface="Arial" panose="020B0604020202020204" pitchFamily="34" charset="0"/>
              <a:buChar char="•"/>
            </a:pPr>
            <a:r>
              <a:rPr lang="ar-SA" sz="1800" dirty="0">
                <a:effectLst/>
                <a:latin typeface="Calibri" panose="020F0502020204030204" pitchFamily="34" charset="0"/>
                <a:ea typeface="Times New Roman" panose="02020603050405020304" pitchFamily="18" charset="0"/>
                <a:cs typeface="Jameel Noori Nastaleeq" panose="02000503000000000004" pitchFamily="2" charset="-78"/>
              </a:rPr>
              <a:t>علامات میں بینڈڈ پیٹرن میں نوڈ انفیکشن شامل ہیں۔</a:t>
            </a:r>
            <a:endParaRPr lang="en-PK" sz="18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20" name="TextBox 19"/>
          <p:cNvSpPr txBox="1"/>
          <p:nvPr/>
        </p:nvSpPr>
        <p:spPr>
          <a:xfrm>
            <a:off x="170820" y="4390863"/>
            <a:ext cx="4553243" cy="2585323"/>
          </a:xfrm>
          <a:prstGeom prst="rect">
            <a:avLst/>
          </a:prstGeom>
          <a:noFill/>
        </p:spPr>
        <p:txBody>
          <a:bodyPr wrap="square" rtlCol="0">
            <a:spAutoFit/>
          </a:bodyPr>
          <a:lstStyle/>
          <a:p>
            <a:pPr defTabSz="457200"/>
            <a:r>
              <a:rPr lang="en-US" sz="1600" b="1" dirty="0">
                <a:solidFill>
                  <a:srgbClr val="B4C7E7"/>
                </a:solidFill>
                <a:latin typeface="Calibri" panose="020F0502020204030204" pitchFamily="34" charset="0"/>
              </a:rPr>
              <a:t>Azoxystrobin (U)</a:t>
            </a:r>
          </a:p>
          <a:p>
            <a:pPr defTabSz="457200"/>
            <a:r>
              <a:rPr lang="en-US" sz="1600" b="1" dirty="0">
                <a:solidFill>
                  <a:srgbClr val="B4C7E7"/>
                </a:solidFill>
                <a:latin typeface="Calibri" panose="020F0502020204030204" pitchFamily="34" charset="0"/>
              </a:rPr>
              <a:t>Iprobenfos (II)</a:t>
            </a:r>
          </a:p>
          <a:p>
            <a:pPr defTabSz="457200"/>
            <a:r>
              <a:rPr lang="en-US" sz="1600" b="1" dirty="0">
                <a:solidFill>
                  <a:srgbClr val="B4C7E7"/>
                </a:solidFill>
                <a:latin typeface="Calibri" panose="020F0502020204030204" pitchFamily="34" charset="0"/>
              </a:rPr>
              <a:t>Isoprothiolane (II)</a:t>
            </a:r>
          </a:p>
          <a:p>
            <a:pPr defTabSz="457200"/>
            <a:r>
              <a:rPr lang="en-US" sz="1600" b="1" dirty="0" err="1">
                <a:solidFill>
                  <a:srgbClr val="B4C7E7"/>
                </a:solidFill>
                <a:latin typeface="Calibri" panose="020F0502020204030204" pitchFamily="34" charset="0"/>
              </a:rPr>
              <a:t>Kasugamycin</a:t>
            </a:r>
            <a:r>
              <a:rPr lang="en-US" sz="1600" b="1" dirty="0">
                <a:solidFill>
                  <a:srgbClr val="B4C7E7"/>
                </a:solidFill>
                <a:latin typeface="Calibri" panose="020F0502020204030204" pitchFamily="34" charset="0"/>
              </a:rPr>
              <a:t> (U)</a:t>
            </a:r>
          </a:p>
          <a:p>
            <a:pPr defTabSz="457200"/>
            <a:r>
              <a:rPr lang="en-US" sz="1600" b="1" dirty="0" err="1">
                <a:solidFill>
                  <a:srgbClr val="B4C7E7"/>
                </a:solidFill>
                <a:latin typeface="Calibri" panose="020F0502020204030204" pitchFamily="34" charset="0"/>
              </a:rPr>
              <a:t>Kasugamycin</a:t>
            </a:r>
            <a:r>
              <a:rPr lang="en-US" sz="1600" b="1" dirty="0">
                <a:solidFill>
                  <a:srgbClr val="B4C7E7"/>
                </a:solidFill>
                <a:latin typeface="Calibri" panose="020F0502020204030204" pitchFamily="34" charset="0"/>
              </a:rPr>
              <a:t> + Oxychloride </a:t>
            </a:r>
          </a:p>
          <a:p>
            <a:pPr defTabSz="457200"/>
            <a:r>
              <a:rPr lang="en-US" sz="1600" b="1" dirty="0" err="1">
                <a:solidFill>
                  <a:srgbClr val="B4C7E7"/>
                </a:solidFill>
                <a:latin typeface="Calibri" panose="020F0502020204030204" pitchFamily="34" charset="0"/>
              </a:rPr>
              <a:t>Kasugatity</a:t>
            </a:r>
            <a:r>
              <a:rPr lang="en-US" sz="1600" b="1" dirty="0">
                <a:solidFill>
                  <a:srgbClr val="B4C7E7"/>
                </a:solidFill>
                <a:latin typeface="Calibri" panose="020F0502020204030204" pitchFamily="34" charset="0"/>
              </a:rPr>
              <a:t> Chloride Hydrate </a:t>
            </a:r>
          </a:p>
          <a:p>
            <a:pPr defTabSz="457200"/>
            <a:r>
              <a:rPr lang="en-US" sz="1600" b="1" dirty="0" err="1">
                <a:solidFill>
                  <a:srgbClr val="B4C7E7"/>
                </a:solidFill>
                <a:latin typeface="Calibri" panose="020F0502020204030204" pitchFamily="34" charset="0"/>
              </a:rPr>
              <a:t>Kresoxim</a:t>
            </a:r>
            <a:r>
              <a:rPr lang="en-US" sz="1600" b="1" dirty="0">
                <a:solidFill>
                  <a:srgbClr val="B4C7E7"/>
                </a:solidFill>
                <a:latin typeface="Calibri" panose="020F0502020204030204" pitchFamily="34" charset="0"/>
              </a:rPr>
              <a:t>-Methyl (III)</a:t>
            </a:r>
          </a:p>
          <a:p>
            <a:pPr defTabSz="457200"/>
            <a:r>
              <a:rPr lang="en-US" sz="1600" b="1" dirty="0" err="1">
                <a:solidFill>
                  <a:srgbClr val="B4C7E7"/>
                </a:solidFill>
                <a:latin typeface="Calibri" panose="020F0502020204030204" pitchFamily="34" charset="0"/>
              </a:rPr>
              <a:t>Triflumizole</a:t>
            </a:r>
            <a:r>
              <a:rPr lang="en-US" sz="1600" b="1" dirty="0">
                <a:solidFill>
                  <a:srgbClr val="B4C7E7"/>
                </a:solidFill>
                <a:latin typeface="Calibri" panose="020F0502020204030204" pitchFamily="34" charset="0"/>
              </a:rPr>
              <a:t>  </a:t>
            </a:r>
          </a:p>
          <a:p>
            <a:pPr defTabSz="457200"/>
            <a:r>
              <a:rPr lang="en-US" sz="1600" b="1" dirty="0">
                <a:solidFill>
                  <a:srgbClr val="B4C7E7"/>
                </a:solidFill>
                <a:latin typeface="Calibri" panose="020F0502020204030204" pitchFamily="34" charset="0"/>
              </a:rPr>
              <a:t>Azoxystrobin + </a:t>
            </a:r>
            <a:r>
              <a:rPr lang="en-US" sz="1600" b="1" dirty="0" err="1">
                <a:solidFill>
                  <a:srgbClr val="B4C7E7"/>
                </a:solidFill>
                <a:latin typeface="Calibri" panose="020F0502020204030204" pitchFamily="34" charset="0"/>
              </a:rPr>
              <a:t>Flutriafal</a:t>
            </a:r>
            <a:r>
              <a:rPr lang="en-US" sz="1600" b="1" dirty="0">
                <a:solidFill>
                  <a:srgbClr val="B4C7E7"/>
                </a:solidFill>
                <a:latin typeface="Calibri" panose="020F0502020204030204" pitchFamily="34" charset="0"/>
              </a:rPr>
              <a:t> (U + II)</a:t>
            </a:r>
          </a:p>
          <a:p>
            <a:pPr defTabSz="457200"/>
            <a:endParaRPr lang="en-US" b="1" dirty="0">
              <a:solidFill>
                <a:srgbClr val="B4C7E7"/>
              </a:solidFill>
              <a:latin typeface="Calibri" panose="020F0502020204030204" pitchFamily="34" charset="0"/>
            </a:endParaRPr>
          </a:p>
        </p:txBody>
      </p:sp>
      <p:sp>
        <p:nvSpPr>
          <p:cNvPr id="22" name="TextBox 21"/>
          <p:cNvSpPr txBox="1"/>
          <p:nvPr/>
        </p:nvSpPr>
        <p:spPr>
          <a:xfrm>
            <a:off x="7126622" y="1305265"/>
            <a:ext cx="4821870" cy="3053144"/>
          </a:xfrm>
          <a:prstGeom prst="rect">
            <a:avLst/>
          </a:prstGeom>
          <a:noFill/>
        </p:spPr>
        <p:txBody>
          <a:bodyPr wrap="square" rtlCol="0">
            <a:spAutoFit/>
          </a:bodyPr>
          <a:lstStyle/>
          <a:p>
            <a:pPr marL="285750" indent="-285750" algn="r" rtl="1">
              <a:lnSpc>
                <a:spcPct val="115000"/>
              </a:lnSpc>
              <a:spcAft>
                <a:spcPts val="1000"/>
              </a:spcAft>
              <a:buFont typeface="Arial" panose="020B0604020202020204" pitchFamily="34" charset="0"/>
              <a:buChar char="•"/>
            </a:pPr>
            <a:r>
              <a:rPr lang="ar-SA" sz="1600" dirty="0">
                <a:effectLst/>
                <a:latin typeface="Calibri" panose="020F0502020204030204" pitchFamily="34" charset="0"/>
                <a:ea typeface="Times New Roman" panose="02020603050405020304" pitchFamily="18" charset="0"/>
                <a:cs typeface="Jameel Noori Nastaleeq" panose="02000503000000000004" pitchFamily="2" charset="-78"/>
              </a:rPr>
              <a:t>حساس اقسام کی کاشت جڑوں کو جلد از جلد ہٹا دیں۔</a:t>
            </a:r>
            <a:endParaRPr lang="en-PK" sz="1600" dirty="0">
              <a:effectLst/>
              <a:latin typeface="Calibri" panose="020F0502020204030204" pitchFamily="34" charset="0"/>
              <a:ea typeface="Times New Roman" panose="02020603050405020304" pitchFamily="18" charset="0"/>
              <a:cs typeface="Arial" panose="020B0604020202020204" pitchFamily="34" charset="0"/>
            </a:endParaRPr>
          </a:p>
          <a:p>
            <a:pPr marL="285750" indent="-285750" algn="r" rtl="1">
              <a:lnSpc>
                <a:spcPct val="115000"/>
              </a:lnSpc>
              <a:spcAft>
                <a:spcPts val="1000"/>
              </a:spcAft>
              <a:buFont typeface="Arial" panose="020B0604020202020204" pitchFamily="34" charset="0"/>
              <a:buChar char="•"/>
            </a:pPr>
            <a:r>
              <a:rPr lang="ar-SA" sz="1600" dirty="0">
                <a:effectLst/>
                <a:latin typeface="Calibri" panose="020F0502020204030204" pitchFamily="34" charset="0"/>
                <a:ea typeface="Times New Roman" panose="02020603050405020304" pitchFamily="18" charset="0"/>
                <a:cs typeface="Jameel Noori Nastaleeq" panose="02000503000000000004" pitchFamily="2" charset="-78"/>
              </a:rPr>
              <a:t> دیر سے پودے لگانے سے گریز کریں۔ </a:t>
            </a:r>
            <a:endParaRPr lang="en-PK" sz="1600" dirty="0">
              <a:effectLst/>
              <a:latin typeface="Calibri" panose="020F0502020204030204" pitchFamily="34" charset="0"/>
              <a:ea typeface="Times New Roman" panose="02020603050405020304" pitchFamily="18" charset="0"/>
              <a:cs typeface="Arial" panose="020B0604020202020204" pitchFamily="34" charset="0"/>
            </a:endParaRPr>
          </a:p>
          <a:p>
            <a:pPr marL="285750" indent="-285750" algn="r" rtl="1">
              <a:lnSpc>
                <a:spcPct val="115000"/>
              </a:lnSpc>
              <a:spcAft>
                <a:spcPts val="1000"/>
              </a:spcAft>
              <a:buFont typeface="Arial" panose="020B0604020202020204" pitchFamily="34" charset="0"/>
              <a:buChar char="•"/>
            </a:pPr>
            <a:r>
              <a:rPr lang="ar-SA" sz="1600" dirty="0">
                <a:effectLst/>
                <a:latin typeface="Calibri" panose="020F0502020204030204" pitchFamily="34" charset="0"/>
                <a:ea typeface="Times New Roman" panose="02020603050405020304" pitchFamily="18" charset="0"/>
                <a:cs typeface="Jameel Noori Nastaleeq" panose="02000503000000000004" pitchFamily="2" charset="-78"/>
              </a:rPr>
              <a:t>جب تک پودے 6-8 انچ لمبے نہ ہوں مٹی کو 2-4 انچ بھرا رہنا چاہیے۔</a:t>
            </a:r>
            <a:endParaRPr lang="en-PK" sz="1600" dirty="0">
              <a:effectLst/>
              <a:latin typeface="Calibri" panose="020F0502020204030204" pitchFamily="34" charset="0"/>
              <a:ea typeface="Times New Roman" panose="02020603050405020304" pitchFamily="18" charset="0"/>
              <a:cs typeface="Arial" panose="020B0604020202020204" pitchFamily="34" charset="0"/>
            </a:endParaRPr>
          </a:p>
          <a:p>
            <a:pPr marL="285750" indent="-285750" algn="r" rtl="1">
              <a:lnSpc>
                <a:spcPct val="115000"/>
              </a:lnSpc>
              <a:spcAft>
                <a:spcPts val="1000"/>
              </a:spcAft>
              <a:buFont typeface="Arial" panose="020B0604020202020204" pitchFamily="34" charset="0"/>
              <a:buChar char="•"/>
            </a:pPr>
            <a:r>
              <a:rPr lang="ar-SA" sz="1600" dirty="0">
                <a:effectLst/>
                <a:latin typeface="Calibri" panose="020F0502020204030204" pitchFamily="34" charset="0"/>
                <a:ea typeface="Times New Roman" panose="02020603050405020304" pitchFamily="18" charset="0"/>
                <a:cs typeface="Jameel Noori Nastaleeq" panose="02000503000000000004" pitchFamily="2" charset="-78"/>
              </a:rPr>
              <a:t> زیادہ نائٹروجن استعمال کرنے سے گریز کریں۔</a:t>
            </a:r>
            <a:endParaRPr lang="en-PK" sz="1600" dirty="0">
              <a:effectLst/>
              <a:latin typeface="Calibri" panose="020F0502020204030204" pitchFamily="34" charset="0"/>
              <a:ea typeface="Times New Roman" panose="02020603050405020304" pitchFamily="18" charset="0"/>
              <a:cs typeface="Arial" panose="020B0604020202020204" pitchFamily="34" charset="0"/>
            </a:endParaRPr>
          </a:p>
          <a:p>
            <a:pPr marL="285750" indent="-285750" algn="r" rtl="1">
              <a:lnSpc>
                <a:spcPct val="115000"/>
              </a:lnSpc>
              <a:spcAft>
                <a:spcPts val="1000"/>
              </a:spcAft>
              <a:buFont typeface="Arial" panose="020B0604020202020204" pitchFamily="34" charset="0"/>
              <a:buChar char="•"/>
            </a:pPr>
            <a:r>
              <a:rPr lang="ar-SA" sz="1600" dirty="0">
                <a:effectLst/>
                <a:latin typeface="Calibri" panose="020F0502020204030204" pitchFamily="34" charset="0"/>
                <a:ea typeface="Times New Roman" panose="02020603050405020304" pitchFamily="18" charset="0"/>
                <a:cs typeface="Jameel Noori Nastaleeq" panose="02000503000000000004" pitchFamily="2" charset="-78"/>
              </a:rPr>
              <a:t> نیم اور لہسن کا عرق موثر ہے۔ </a:t>
            </a:r>
            <a:endParaRPr lang="en-PK" sz="1600" dirty="0">
              <a:effectLst/>
              <a:latin typeface="Calibri" panose="020F0502020204030204" pitchFamily="34" charset="0"/>
              <a:ea typeface="Times New Roman" panose="02020603050405020304" pitchFamily="18" charset="0"/>
              <a:cs typeface="Arial" panose="020B0604020202020204" pitchFamily="34" charset="0"/>
            </a:endParaRPr>
          </a:p>
          <a:p>
            <a:pPr marL="285750" indent="-285750" algn="r" rtl="1">
              <a:lnSpc>
                <a:spcPct val="115000"/>
              </a:lnSpc>
              <a:spcAft>
                <a:spcPts val="1000"/>
              </a:spcAft>
              <a:buFont typeface="Arial" panose="020B0604020202020204" pitchFamily="34" charset="0"/>
              <a:buChar char="•"/>
            </a:pPr>
            <a:r>
              <a:rPr lang="ar-SA" sz="1600" dirty="0">
                <a:effectLst/>
                <a:latin typeface="Calibri" panose="020F0502020204030204" pitchFamily="34" charset="0"/>
                <a:ea typeface="Times New Roman" panose="02020603050405020304" pitchFamily="18" charset="0"/>
                <a:cs typeface="Jameel Noori Nastaleeq" panose="02000503000000000004" pitchFamily="2" charset="-78"/>
              </a:rPr>
              <a:t>فیلڈ حفظان صحت گھاس کا انتظام پودے لگانے کے وقت کو ایڈجسٹ کرنا</a:t>
            </a:r>
            <a:endParaRPr lang="en-PK" sz="1600" dirty="0">
              <a:effectLst/>
              <a:latin typeface="Calibri" panose="020F0502020204030204" pitchFamily="34" charset="0"/>
              <a:ea typeface="Times New Roman" panose="02020603050405020304" pitchFamily="18" charset="0"/>
              <a:cs typeface="Arial" panose="020B0604020202020204" pitchFamily="34" charset="0"/>
            </a:endParaRPr>
          </a:p>
          <a:p>
            <a:pPr marL="342900" indent="-342900" defTabSz="457200">
              <a:buFont typeface="Arial" panose="020B0604020202020204" pitchFamily="34" charset="0"/>
              <a:buChar char="•"/>
            </a:pPr>
            <a:endParaRPr lang="en-US" sz="1600" dirty="0">
              <a:latin typeface="Calibri" panose="020F0502020204030204" pitchFamily="34" charset="0"/>
            </a:endParaRPr>
          </a:p>
          <a:p>
            <a:pPr marL="342900" indent="-342900" defTabSz="457200">
              <a:buFont typeface="Arial" panose="020B0604020202020204" pitchFamily="34" charset="0"/>
              <a:buChar char="•"/>
            </a:pPr>
            <a:endParaRPr lang="en-US" sz="1600" dirty="0">
              <a:latin typeface="Calibri" panose="020F0502020204030204" pitchFamily="34" charset="0"/>
            </a:endParaRPr>
          </a:p>
        </p:txBody>
      </p:sp>
      <p:sp>
        <p:nvSpPr>
          <p:cNvPr id="23" name="TextBox 22"/>
          <p:cNvSpPr txBox="1"/>
          <p:nvPr/>
        </p:nvSpPr>
        <p:spPr>
          <a:xfrm>
            <a:off x="7611626" y="4280470"/>
            <a:ext cx="4821870" cy="2308324"/>
          </a:xfrm>
          <a:prstGeom prst="rect">
            <a:avLst/>
          </a:prstGeom>
          <a:noFill/>
        </p:spPr>
        <p:txBody>
          <a:bodyPr wrap="square" rtlCol="0">
            <a:spAutoFit/>
          </a:bodyPr>
          <a:lstStyle/>
          <a:p>
            <a:pPr defTabSz="457200"/>
            <a:r>
              <a:rPr lang="en-US" b="1" dirty="0" err="1">
                <a:solidFill>
                  <a:srgbClr val="FEBED6"/>
                </a:solidFill>
                <a:latin typeface="Calibri" panose="020F0502020204030204" pitchFamily="34" charset="0"/>
              </a:rPr>
              <a:t>Azoxystrobin</a:t>
            </a:r>
            <a:r>
              <a:rPr lang="en-US" b="1" dirty="0">
                <a:solidFill>
                  <a:srgbClr val="FEBED6"/>
                </a:solidFill>
                <a:latin typeface="Calibri" panose="020F0502020204030204" pitchFamily="34" charset="0"/>
              </a:rPr>
              <a:t> + </a:t>
            </a:r>
            <a:r>
              <a:rPr lang="en-US" b="1" dirty="0" err="1">
                <a:solidFill>
                  <a:srgbClr val="FFFF00"/>
                </a:solidFill>
                <a:latin typeface="Calibri" panose="020F0502020204030204" pitchFamily="34" charset="0"/>
              </a:rPr>
              <a:t>Difenoconazole</a:t>
            </a:r>
            <a:r>
              <a:rPr lang="en-US" b="1" dirty="0">
                <a:solidFill>
                  <a:srgbClr val="FEBED6"/>
                </a:solidFill>
                <a:latin typeface="Calibri" panose="020F0502020204030204" pitchFamily="34" charset="0"/>
              </a:rPr>
              <a:t> (U + II)</a:t>
            </a:r>
          </a:p>
          <a:p>
            <a:pPr defTabSz="457200"/>
            <a:r>
              <a:rPr lang="en-US" b="1" dirty="0" err="1">
                <a:solidFill>
                  <a:srgbClr val="FFFF00"/>
                </a:solidFill>
                <a:latin typeface="Calibri" panose="020F0502020204030204" pitchFamily="34" charset="0"/>
              </a:rPr>
              <a:t>Difenoconazole</a:t>
            </a:r>
            <a:r>
              <a:rPr lang="en-US" b="1" dirty="0">
                <a:solidFill>
                  <a:srgbClr val="FEBED6"/>
                </a:solidFill>
                <a:latin typeface="Calibri" panose="020F0502020204030204" pitchFamily="34" charset="0"/>
              </a:rPr>
              <a:t> + Validamycin ( II + U)</a:t>
            </a:r>
          </a:p>
          <a:p>
            <a:pPr defTabSz="457200"/>
            <a:r>
              <a:rPr lang="en-US" b="1" dirty="0">
                <a:solidFill>
                  <a:srgbClr val="FEBED6"/>
                </a:solidFill>
                <a:latin typeface="Calibri" panose="020F0502020204030204" pitchFamily="34" charset="0"/>
              </a:rPr>
              <a:t>Sulphur + </a:t>
            </a:r>
            <a:r>
              <a:rPr lang="en-US" b="1" dirty="0" err="1">
                <a:solidFill>
                  <a:srgbClr val="FFFF00"/>
                </a:solidFill>
                <a:latin typeface="Calibri" panose="020F0502020204030204" pitchFamily="34" charset="0"/>
              </a:rPr>
              <a:t>Carbendazim</a:t>
            </a:r>
            <a:r>
              <a:rPr lang="en-US" b="1" dirty="0">
                <a:solidFill>
                  <a:srgbClr val="FEBED6"/>
                </a:solidFill>
                <a:latin typeface="Calibri" panose="020F0502020204030204" pitchFamily="34" charset="0"/>
              </a:rPr>
              <a:t>  (III + II)</a:t>
            </a:r>
          </a:p>
          <a:p>
            <a:pPr defTabSz="457200"/>
            <a:r>
              <a:rPr lang="en-US" b="1" dirty="0" err="1">
                <a:solidFill>
                  <a:srgbClr val="FFFF00"/>
                </a:solidFill>
                <a:latin typeface="Calibri" panose="020F0502020204030204" pitchFamily="34" charset="0"/>
              </a:rPr>
              <a:t>Thiophenate</a:t>
            </a:r>
            <a:r>
              <a:rPr lang="en-US" b="1" dirty="0">
                <a:solidFill>
                  <a:srgbClr val="FFFF00"/>
                </a:solidFill>
                <a:latin typeface="Calibri" panose="020F0502020204030204" pitchFamily="34" charset="0"/>
              </a:rPr>
              <a:t> Methyl </a:t>
            </a:r>
            <a:r>
              <a:rPr lang="en-US" b="1" dirty="0">
                <a:solidFill>
                  <a:srgbClr val="FEBED6"/>
                </a:solidFill>
                <a:latin typeface="Calibri" panose="020F0502020204030204" pitchFamily="34" charset="0"/>
              </a:rPr>
              <a:t>(U)</a:t>
            </a:r>
          </a:p>
          <a:p>
            <a:pPr defTabSz="457200"/>
            <a:r>
              <a:rPr lang="en-US" b="1" dirty="0" err="1">
                <a:solidFill>
                  <a:srgbClr val="FFFF00"/>
                </a:solidFill>
                <a:latin typeface="Calibri" panose="020F0502020204030204" pitchFamily="34" charset="0"/>
              </a:rPr>
              <a:t>Tricyclazole</a:t>
            </a:r>
            <a:r>
              <a:rPr lang="en-US" b="1" dirty="0">
                <a:solidFill>
                  <a:srgbClr val="FEBED6"/>
                </a:solidFill>
                <a:latin typeface="Calibri" panose="020F0502020204030204" pitchFamily="34" charset="0"/>
              </a:rPr>
              <a:t> (II)</a:t>
            </a:r>
          </a:p>
          <a:p>
            <a:pPr defTabSz="457200"/>
            <a:r>
              <a:rPr lang="en-US" b="1" dirty="0" err="1">
                <a:solidFill>
                  <a:srgbClr val="FFFF00"/>
                </a:solidFill>
                <a:latin typeface="Calibri" panose="020F0502020204030204" pitchFamily="34" charset="0"/>
              </a:rPr>
              <a:t>Tricyclazole</a:t>
            </a:r>
            <a:r>
              <a:rPr lang="en-US" b="1" dirty="0">
                <a:solidFill>
                  <a:srgbClr val="FEBED6"/>
                </a:solidFill>
                <a:latin typeface="Calibri" panose="020F0502020204030204" pitchFamily="34" charset="0"/>
              </a:rPr>
              <a:t> + Validamycin (II + U)</a:t>
            </a:r>
          </a:p>
          <a:p>
            <a:pPr defTabSz="457200"/>
            <a:r>
              <a:rPr lang="en-US" b="1" dirty="0" err="1">
                <a:solidFill>
                  <a:srgbClr val="FEBED6"/>
                </a:solidFill>
                <a:latin typeface="Calibri" panose="020F0502020204030204" pitchFamily="34" charset="0"/>
              </a:rPr>
              <a:t>Trifloxystrobin</a:t>
            </a:r>
            <a:r>
              <a:rPr lang="en-US" b="1" dirty="0">
                <a:solidFill>
                  <a:srgbClr val="FEBED6"/>
                </a:solidFill>
                <a:latin typeface="Calibri" panose="020F0502020204030204" pitchFamily="34" charset="0"/>
              </a:rPr>
              <a:t> + </a:t>
            </a:r>
            <a:r>
              <a:rPr lang="en-US" b="1" dirty="0" err="1">
                <a:solidFill>
                  <a:srgbClr val="FFFF00"/>
                </a:solidFill>
                <a:latin typeface="Calibri" panose="020F0502020204030204" pitchFamily="34" charset="0"/>
              </a:rPr>
              <a:t>Tebuconazole</a:t>
            </a:r>
            <a:r>
              <a:rPr lang="en-US" b="1" dirty="0">
                <a:solidFill>
                  <a:srgbClr val="FEBED6"/>
                </a:solidFill>
                <a:latin typeface="Calibri" panose="020F0502020204030204" pitchFamily="34" charset="0"/>
              </a:rPr>
              <a:t>  (U + II)</a:t>
            </a:r>
          </a:p>
          <a:p>
            <a:pPr defTabSz="457200"/>
            <a:r>
              <a:rPr lang="en-US" b="1" dirty="0" err="1">
                <a:solidFill>
                  <a:srgbClr val="FEBED6"/>
                </a:solidFill>
                <a:latin typeface="Calibri" panose="020F0502020204030204" pitchFamily="34" charset="0"/>
              </a:rPr>
              <a:t>Kasugamycin</a:t>
            </a:r>
            <a:r>
              <a:rPr lang="en-US" b="1" dirty="0">
                <a:solidFill>
                  <a:srgbClr val="FEBED6"/>
                </a:solidFill>
                <a:latin typeface="Calibri" panose="020F0502020204030204" pitchFamily="34" charset="0"/>
              </a:rPr>
              <a:t> +</a:t>
            </a:r>
            <a:r>
              <a:rPr lang="en-US" b="1" dirty="0">
                <a:solidFill>
                  <a:srgbClr val="FFFF00"/>
                </a:solidFill>
                <a:latin typeface="Calibri" panose="020F0502020204030204" pitchFamily="34" charset="0"/>
              </a:rPr>
              <a:t> </a:t>
            </a:r>
            <a:r>
              <a:rPr lang="en-US" b="1" dirty="0" err="1">
                <a:solidFill>
                  <a:srgbClr val="FFFF00"/>
                </a:solidFill>
                <a:latin typeface="Calibri" panose="020F0502020204030204" pitchFamily="34" charset="0"/>
              </a:rPr>
              <a:t>Tricyclazole</a:t>
            </a:r>
            <a:r>
              <a:rPr lang="en-US" b="1" dirty="0">
                <a:solidFill>
                  <a:srgbClr val="FFFF00"/>
                </a:solidFill>
                <a:latin typeface="Calibri" panose="020F0502020204030204" pitchFamily="34" charset="0"/>
              </a:rPr>
              <a:t> </a:t>
            </a:r>
            <a:r>
              <a:rPr lang="en-US" b="1" dirty="0">
                <a:solidFill>
                  <a:srgbClr val="FEBED6"/>
                </a:solidFill>
                <a:latin typeface="Calibri" panose="020F0502020204030204" pitchFamily="34" charset="0"/>
              </a:rPr>
              <a:t>( U + II )</a:t>
            </a:r>
          </a:p>
        </p:txBody>
      </p:sp>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r="4539"/>
          <a:stretch/>
        </p:blipFill>
        <p:spPr>
          <a:xfrm>
            <a:off x="4820530" y="3865098"/>
            <a:ext cx="2549600" cy="2979838"/>
          </a:xfrm>
          <a:prstGeom prst="rect">
            <a:avLst/>
          </a:prstGeom>
        </p:spPr>
      </p:pic>
      <p:sp>
        <p:nvSpPr>
          <p:cNvPr id="27" name="TextBox 26">
            <a:extLst>
              <a:ext uri="{FF2B5EF4-FFF2-40B4-BE49-F238E27FC236}">
                <a16:creationId xmlns:a16="http://schemas.microsoft.com/office/drawing/2014/main" id="{8ACD2308-D2FC-6FD9-7DE7-D9205F192AD9}"/>
              </a:ext>
            </a:extLst>
          </p:cNvPr>
          <p:cNvSpPr txBox="1"/>
          <p:nvPr/>
        </p:nvSpPr>
        <p:spPr>
          <a:xfrm>
            <a:off x="19092" y="-4104"/>
            <a:ext cx="12192000" cy="830997"/>
          </a:xfrm>
          <a:prstGeom prst="rect">
            <a:avLst/>
          </a:prstGeom>
          <a:solidFill>
            <a:srgbClr val="3988D0"/>
          </a:solidFill>
        </p:spPr>
        <p:txBody>
          <a:bodyPr wrap="square" rtlCol="0">
            <a:spAutoFit/>
          </a:bodyPr>
          <a:lstStyle/>
          <a:p>
            <a:pPr algn="ctr"/>
            <a:r>
              <a:rPr lang="ur-PK" sz="4800" dirty="0">
                <a:effectLst/>
                <a:ea typeface="Times New Roman" panose="02020603050405020304" pitchFamily="18" charset="0"/>
                <a:cs typeface="Jameel Noori Nastaleeq" panose="02000503000000000004" pitchFamily="2" charset="-78"/>
              </a:rPr>
              <a:t>رائس بلاسٹ کا مربوط انتظام </a:t>
            </a:r>
            <a:r>
              <a:rPr lang="en-US" sz="4800" dirty="0">
                <a:effectLst/>
                <a:ea typeface="Times New Roman" panose="02020603050405020304" pitchFamily="18" charset="0"/>
                <a:cs typeface="Jameel Noori Nastaleeq" panose="02000503000000000004" pitchFamily="2" charset="-78"/>
              </a:rPr>
              <a:t>(</a:t>
            </a:r>
            <a:r>
              <a:rPr lang="en-US" sz="4800" dirty="0" err="1">
                <a:effectLst/>
                <a:latin typeface="Jameel Noori Nastaleeq" panose="02000503000000000004" pitchFamily="2" charset="-78"/>
                <a:ea typeface="Times New Roman" panose="02020603050405020304" pitchFamily="18" charset="0"/>
              </a:rPr>
              <a:t>Magnaporthe</a:t>
            </a:r>
            <a:r>
              <a:rPr lang="en-US" sz="4800" dirty="0">
                <a:effectLst/>
                <a:latin typeface="Jameel Noori Nastaleeq" panose="02000503000000000004" pitchFamily="2" charset="-78"/>
                <a:ea typeface="Times New Roman" panose="02020603050405020304" pitchFamily="18" charset="0"/>
              </a:rPr>
              <a:t> oryzae)</a:t>
            </a:r>
            <a:endParaRPr lang="en-US" sz="6600" b="1" dirty="0">
              <a:latin typeface="Calibri" panose="020F0502020204030204" pitchFamily="34" charset="0"/>
            </a:endParaRPr>
          </a:p>
        </p:txBody>
      </p:sp>
    </p:spTree>
    <p:extLst>
      <p:ext uri="{BB962C8B-B14F-4D97-AF65-F5344CB8AC3E}">
        <p14:creationId xmlns:p14="http://schemas.microsoft.com/office/powerpoint/2010/main" val="41430787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59" y="865665"/>
            <a:ext cx="4833257" cy="299943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libri" panose="020F0502020204030204" pitchFamily="34" charset="0"/>
            </a:endParaRPr>
          </a:p>
        </p:txBody>
      </p:sp>
      <p:sp>
        <p:nvSpPr>
          <p:cNvPr id="5" name="Rectangle 4"/>
          <p:cNvSpPr/>
          <p:nvPr/>
        </p:nvSpPr>
        <p:spPr>
          <a:xfrm>
            <a:off x="7362761" y="865665"/>
            <a:ext cx="4833257" cy="2999433"/>
          </a:xfrm>
          <a:prstGeom prst="rect">
            <a:avLst/>
          </a:prstGeom>
          <a:solidFill>
            <a:srgbClr val="FEB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latin typeface="Calibri" panose="020F0502020204030204" pitchFamily="34" charset="0"/>
            </a:endParaRPr>
          </a:p>
        </p:txBody>
      </p:sp>
      <p:sp>
        <p:nvSpPr>
          <p:cNvPr id="6" name="Rectangle 5"/>
          <p:cNvSpPr/>
          <p:nvPr/>
        </p:nvSpPr>
        <p:spPr>
          <a:xfrm>
            <a:off x="-3350" y="3865098"/>
            <a:ext cx="4833257" cy="297983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libri" panose="020F0502020204030204" pitchFamily="34" charset="0"/>
            </a:endParaRPr>
          </a:p>
        </p:txBody>
      </p:sp>
      <p:sp>
        <p:nvSpPr>
          <p:cNvPr id="7" name="Rectangle 6"/>
          <p:cNvSpPr/>
          <p:nvPr/>
        </p:nvSpPr>
        <p:spPr>
          <a:xfrm>
            <a:off x="7358743" y="3865098"/>
            <a:ext cx="4833257" cy="2992902"/>
          </a:xfrm>
          <a:prstGeom prst="rect">
            <a:avLst/>
          </a:prstGeom>
          <a:solidFill>
            <a:srgbClr val="840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libri" panose="020F0502020204030204" pitchFamily="34" charset="0"/>
            </a:endParaRPr>
          </a:p>
        </p:txBody>
      </p:sp>
      <p:sp>
        <p:nvSpPr>
          <p:cNvPr id="8" name="Rectangle 7"/>
          <p:cNvSpPr/>
          <p:nvPr/>
        </p:nvSpPr>
        <p:spPr>
          <a:xfrm>
            <a:off x="4832586" y="6531"/>
            <a:ext cx="252548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libri" panose="020F0502020204030204" pitchFamily="34" charset="0"/>
            </a:endParaRPr>
          </a:p>
        </p:txBody>
      </p:sp>
      <p:sp>
        <p:nvSpPr>
          <p:cNvPr id="9" name="Rectangle 8"/>
          <p:cNvSpPr/>
          <p:nvPr/>
        </p:nvSpPr>
        <p:spPr>
          <a:xfrm>
            <a:off x="0" y="6531"/>
            <a:ext cx="12192000" cy="859134"/>
          </a:xfrm>
          <a:prstGeom prst="rect">
            <a:avLst/>
          </a:prstGeom>
          <a:solidFill>
            <a:srgbClr val="3988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15000"/>
              </a:lnSpc>
              <a:spcAft>
                <a:spcPts val="1000"/>
              </a:spcAft>
            </a:pPr>
            <a:r>
              <a:rPr lang="ar-SA" sz="2000" b="1" dirty="0">
                <a:solidFill>
                  <a:schemeClr val="tx1"/>
                </a:solidFill>
                <a:effectLst/>
                <a:latin typeface="Jameel Noori Nastaleeq" panose="02000503000000000004" pitchFamily="2" charset="-78"/>
                <a:ea typeface="Times New Roman" panose="02020603050405020304" pitchFamily="18" charset="0"/>
                <a:cs typeface="Jameel Noori Nastaleeq" panose="02000503000000000004" pitchFamily="2" charset="-78"/>
              </a:rPr>
              <a:t>چاول میں تنے کے بورر کی افزائش کا مربوط انتظام</a:t>
            </a:r>
            <a:endParaRPr lang="en-PK" sz="2000" b="1" dirty="0">
              <a:solidFill>
                <a:schemeClr val="tx1"/>
              </a:solidFill>
              <a:effectLst/>
              <a:latin typeface="Jameel Noori Nastaleeq" panose="02000503000000000004" pitchFamily="2" charset="-78"/>
              <a:ea typeface="Times New Roman" panose="02020603050405020304" pitchFamily="18" charset="0"/>
              <a:cs typeface="Jameel Noori Nastaleeq" panose="02000503000000000004" pitchFamily="2" charset="-78"/>
            </a:endParaRPr>
          </a:p>
          <a:p>
            <a:pPr algn="ctr" rtl="1">
              <a:lnSpc>
                <a:spcPct val="115000"/>
              </a:lnSpc>
              <a:spcAft>
                <a:spcPts val="1000"/>
              </a:spcAft>
            </a:pPr>
            <a:r>
              <a:rPr lang="ar-SA" sz="2000" b="1" dirty="0">
                <a:solidFill>
                  <a:schemeClr val="tx1"/>
                </a:solidFill>
                <a:effectLst/>
                <a:latin typeface="Jameel Noori Nastaleeq" panose="02000503000000000004" pitchFamily="2" charset="-78"/>
                <a:ea typeface="Times New Roman" panose="02020603050405020304" pitchFamily="18" charset="0"/>
                <a:cs typeface="Jameel Noori Nastaleeq" panose="02000503000000000004" pitchFamily="2" charset="-78"/>
              </a:rPr>
              <a:t>(اسرپوفاگا انسرٹیلس، ایس انوٹاٹا، چیلو سوپریسالز،سیسامینا انفرینس)</a:t>
            </a:r>
            <a:endParaRPr lang="en-PK" sz="2000" b="1" dirty="0">
              <a:solidFill>
                <a:schemeClr val="tx1"/>
              </a:solidFill>
              <a:effectLst/>
              <a:latin typeface="Jameel Noori Nastaleeq" panose="02000503000000000004" pitchFamily="2" charset="-78"/>
              <a:ea typeface="Times New Roman" panose="02020603050405020304" pitchFamily="18" charset="0"/>
              <a:cs typeface="Jameel Noori Nastaleeq" panose="02000503000000000004" pitchFamily="2" charset="-78"/>
            </a:endParaRPr>
          </a:p>
        </p:txBody>
      </p:sp>
      <p:sp>
        <p:nvSpPr>
          <p:cNvPr id="14" name="TextBox 13"/>
          <p:cNvSpPr txBox="1"/>
          <p:nvPr/>
        </p:nvSpPr>
        <p:spPr>
          <a:xfrm>
            <a:off x="3348" y="903048"/>
            <a:ext cx="4823879" cy="503023"/>
          </a:xfrm>
          <a:prstGeom prst="rect">
            <a:avLst/>
          </a:prstGeom>
          <a:noFill/>
        </p:spPr>
        <p:txBody>
          <a:bodyPr wrap="square" rtlCol="0">
            <a:spAutoFit/>
          </a:bodyPr>
          <a:lstStyle/>
          <a:p>
            <a:pPr algn="ctr" rtl="1">
              <a:lnSpc>
                <a:spcPct val="115000"/>
              </a:lnSpc>
              <a:spcAft>
                <a:spcPts val="1000"/>
              </a:spcAft>
            </a:pPr>
            <a:r>
              <a:rPr lang="ar-SA" sz="2400" b="1" dirty="0">
                <a:effectLst/>
                <a:latin typeface="Calibri" panose="020F0502020204030204" pitchFamily="34" charset="0"/>
                <a:ea typeface="Times New Roman" panose="02020603050405020304" pitchFamily="18" charset="0"/>
                <a:cs typeface="Jameel Noori Nastaleeq" panose="02000503000000000004" pitchFamily="2" charset="-78"/>
              </a:rPr>
              <a:t>اہمیت/علامات</a:t>
            </a:r>
            <a:endParaRPr lang="en-PK" sz="2400" b="1"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16" name="TextBox 15"/>
          <p:cNvSpPr txBox="1"/>
          <p:nvPr/>
        </p:nvSpPr>
        <p:spPr>
          <a:xfrm>
            <a:off x="7245864" y="920225"/>
            <a:ext cx="4823879" cy="461665"/>
          </a:xfrm>
          <a:prstGeom prst="rect">
            <a:avLst/>
          </a:prstGeom>
          <a:noFill/>
        </p:spPr>
        <p:txBody>
          <a:bodyPr wrap="square" rtlCol="0">
            <a:spAutoFit/>
          </a:bodyPr>
          <a:lstStyle/>
          <a:p>
            <a:pPr algn="ctr"/>
            <a:r>
              <a:rPr lang="ur-PK" sz="2400" b="1" dirty="0">
                <a:effectLst/>
                <a:ea typeface="Times New Roman" panose="02020603050405020304" pitchFamily="18" charset="0"/>
                <a:cs typeface="Jameel Noori Nastaleeq" panose="02000503000000000004" pitchFamily="2" charset="-78"/>
              </a:rPr>
              <a:t>کلچرل</a:t>
            </a:r>
            <a:r>
              <a:rPr lang="ar-SA" sz="2400" b="1" dirty="0">
                <a:effectLst/>
                <a:ea typeface="Times New Roman" panose="02020603050405020304" pitchFamily="18" charset="0"/>
                <a:cs typeface="Jameel Noori Nastaleeq" panose="02000503000000000004" pitchFamily="2" charset="-78"/>
              </a:rPr>
              <a:t>/انتظام</a:t>
            </a:r>
            <a:endParaRPr lang="en-US" sz="2400" b="1" dirty="0">
              <a:solidFill>
                <a:srgbClr val="840234"/>
              </a:solidFill>
              <a:latin typeface="Calibri" panose="020F0502020204030204" pitchFamily="34" charset="0"/>
            </a:endParaRPr>
          </a:p>
        </p:txBody>
      </p:sp>
      <p:sp>
        <p:nvSpPr>
          <p:cNvPr id="17" name="TextBox 16"/>
          <p:cNvSpPr txBox="1"/>
          <p:nvPr/>
        </p:nvSpPr>
        <p:spPr>
          <a:xfrm>
            <a:off x="-111873" y="3929198"/>
            <a:ext cx="4823879" cy="503023"/>
          </a:xfrm>
          <a:prstGeom prst="rect">
            <a:avLst/>
          </a:prstGeom>
          <a:noFill/>
        </p:spPr>
        <p:txBody>
          <a:bodyPr wrap="square" rtlCol="0">
            <a:spAutoFit/>
          </a:bodyPr>
          <a:lstStyle/>
          <a:p>
            <a:pPr algn="ctr" rtl="1">
              <a:lnSpc>
                <a:spcPct val="115000"/>
              </a:lnSpc>
              <a:spcAft>
                <a:spcPts val="1000"/>
              </a:spcAft>
            </a:pPr>
            <a:r>
              <a:rPr lang="ur-PK" sz="2400" b="1" dirty="0">
                <a:effectLst/>
                <a:latin typeface="Calibri" panose="020F0502020204030204" pitchFamily="34" charset="0"/>
                <a:ea typeface="Times New Roman" panose="02020603050405020304" pitchFamily="18" charset="0"/>
                <a:cs typeface="Jameel Noori Nastaleeq" panose="02000503000000000004" pitchFamily="2" charset="-78"/>
              </a:rPr>
              <a:t>منظور شدہ کیڑے مار ادویات</a:t>
            </a:r>
            <a:endParaRPr lang="en-PK" sz="24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18" name="TextBox 17"/>
          <p:cNvSpPr txBox="1"/>
          <p:nvPr/>
        </p:nvSpPr>
        <p:spPr>
          <a:xfrm>
            <a:off x="7387213" y="3879698"/>
            <a:ext cx="4823879" cy="571503"/>
          </a:xfrm>
          <a:prstGeom prst="rect">
            <a:avLst/>
          </a:prstGeom>
          <a:noFill/>
        </p:spPr>
        <p:txBody>
          <a:bodyPr wrap="square" rtlCol="0">
            <a:spAutoFit/>
          </a:bodyPr>
          <a:lstStyle/>
          <a:p>
            <a:pPr algn="ctr" rtl="1">
              <a:lnSpc>
                <a:spcPct val="115000"/>
              </a:lnSpc>
              <a:spcAft>
                <a:spcPts val="1000"/>
              </a:spcAft>
            </a:pPr>
            <a:r>
              <a:rPr lang="ur-PK" sz="2800" b="1" dirty="0">
                <a:effectLst/>
                <a:latin typeface="Calibri" panose="020F0502020204030204" pitchFamily="34" charset="0"/>
                <a:ea typeface="Times New Roman" panose="02020603050405020304" pitchFamily="18" charset="0"/>
                <a:cs typeface="Jameel Noori Nastaleeq" panose="02000503000000000004" pitchFamily="2" charset="-78"/>
              </a:rPr>
              <a:t>منظور شدہ کیڑے مار ادویات</a:t>
            </a:r>
            <a:endParaRPr lang="en-PK" sz="2800" b="1"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20" name="TextBox 19"/>
          <p:cNvSpPr txBox="1"/>
          <p:nvPr/>
        </p:nvSpPr>
        <p:spPr>
          <a:xfrm>
            <a:off x="118538" y="4312121"/>
            <a:ext cx="4659777" cy="2800767"/>
          </a:xfrm>
          <a:prstGeom prst="rect">
            <a:avLst/>
          </a:prstGeom>
          <a:noFill/>
        </p:spPr>
        <p:txBody>
          <a:bodyPr wrap="square" rtlCol="0">
            <a:spAutoFit/>
          </a:bodyPr>
          <a:lstStyle/>
          <a:p>
            <a:r>
              <a:rPr lang="en-US" sz="1600" b="1" dirty="0" err="1">
                <a:solidFill>
                  <a:srgbClr val="B4C7E7"/>
                </a:solidFill>
                <a:latin typeface="Calibri" panose="020F0502020204030204" pitchFamily="34" charset="0"/>
              </a:rPr>
              <a:t>Abamectin</a:t>
            </a:r>
            <a:r>
              <a:rPr lang="en-US" sz="1600" b="1" dirty="0">
                <a:solidFill>
                  <a:srgbClr val="B4C7E7"/>
                </a:solidFill>
                <a:latin typeface="Calibri" panose="020F0502020204030204" pitchFamily="34" charset="0"/>
              </a:rPr>
              <a:t> + </a:t>
            </a:r>
            <a:r>
              <a:rPr lang="en-US" sz="1600" b="1" dirty="0" err="1">
                <a:solidFill>
                  <a:srgbClr val="B4C7E7"/>
                </a:solidFill>
                <a:latin typeface="Calibri" panose="020F0502020204030204" pitchFamily="34" charset="0"/>
              </a:rPr>
              <a:t>Methoxyfenozide</a:t>
            </a:r>
            <a:r>
              <a:rPr lang="en-US" sz="1600" b="1" dirty="0">
                <a:solidFill>
                  <a:srgbClr val="B4C7E7"/>
                </a:solidFill>
                <a:latin typeface="Calibri" panose="020F0502020204030204" pitchFamily="34" charset="0"/>
              </a:rPr>
              <a:t> ( </a:t>
            </a:r>
            <a:r>
              <a:rPr lang="en-US" sz="1600" b="1" dirty="0" err="1">
                <a:solidFill>
                  <a:srgbClr val="B4C7E7"/>
                </a:solidFill>
                <a:latin typeface="Calibri" panose="020F0502020204030204" pitchFamily="34" charset="0"/>
              </a:rPr>
              <a:t>Ib</a:t>
            </a:r>
            <a:r>
              <a:rPr lang="en-US" sz="1600" b="1" dirty="0">
                <a:solidFill>
                  <a:srgbClr val="B4C7E7"/>
                </a:solidFill>
                <a:latin typeface="Calibri" panose="020F0502020204030204" pitchFamily="34" charset="0"/>
              </a:rPr>
              <a:t> + U)</a:t>
            </a:r>
          </a:p>
          <a:p>
            <a:r>
              <a:rPr lang="en-US" sz="1600" b="1" dirty="0" err="1">
                <a:solidFill>
                  <a:srgbClr val="B4C7E7"/>
                </a:solidFill>
                <a:latin typeface="Calibri" panose="020F0502020204030204" pitchFamily="34" charset="0"/>
              </a:rPr>
              <a:t>Benfuracarb</a:t>
            </a:r>
            <a:r>
              <a:rPr lang="en-US" sz="1600" b="1" dirty="0">
                <a:solidFill>
                  <a:srgbClr val="B4C7E7"/>
                </a:solidFill>
                <a:latin typeface="Calibri" panose="020F0502020204030204" pitchFamily="34" charset="0"/>
              </a:rPr>
              <a:t> ( II )</a:t>
            </a:r>
          </a:p>
          <a:p>
            <a:r>
              <a:rPr lang="en-US" sz="1600" b="1" dirty="0" err="1">
                <a:solidFill>
                  <a:srgbClr val="B4C7E7"/>
                </a:solidFill>
                <a:latin typeface="Calibri" panose="020F0502020204030204" pitchFamily="34" charset="0"/>
              </a:rPr>
              <a:t>Chlorantraniliprole</a:t>
            </a:r>
            <a:r>
              <a:rPr lang="en-US" sz="1600" b="1" dirty="0">
                <a:solidFill>
                  <a:srgbClr val="B4C7E7"/>
                </a:solidFill>
                <a:latin typeface="Calibri" panose="020F0502020204030204" pitchFamily="34" charset="0"/>
              </a:rPr>
              <a:t> </a:t>
            </a:r>
          </a:p>
          <a:p>
            <a:r>
              <a:rPr lang="en-US" sz="1600" b="1" dirty="0" err="1">
                <a:solidFill>
                  <a:srgbClr val="B4C7E7"/>
                </a:solidFill>
                <a:latin typeface="Calibri" panose="020F0502020204030204" pitchFamily="34" charset="0"/>
              </a:rPr>
              <a:t>Fipronil</a:t>
            </a:r>
            <a:r>
              <a:rPr lang="en-US" sz="1600" b="1" dirty="0">
                <a:solidFill>
                  <a:srgbClr val="B4C7E7"/>
                </a:solidFill>
                <a:latin typeface="Calibri" panose="020F0502020204030204" pitchFamily="34" charset="0"/>
              </a:rPr>
              <a:t> ( II )</a:t>
            </a:r>
          </a:p>
          <a:p>
            <a:r>
              <a:rPr lang="en-US" sz="1600" b="1" dirty="0" err="1">
                <a:solidFill>
                  <a:srgbClr val="B4C7E7"/>
                </a:solidFill>
                <a:latin typeface="Calibri" panose="020F0502020204030204" pitchFamily="34" charset="0"/>
              </a:rPr>
              <a:t>Fipronil</a:t>
            </a:r>
            <a:r>
              <a:rPr lang="en-US" sz="1600" b="1" dirty="0">
                <a:solidFill>
                  <a:srgbClr val="B4C7E7"/>
                </a:solidFill>
                <a:latin typeface="Calibri" panose="020F0502020204030204" pitchFamily="34" charset="0"/>
              </a:rPr>
              <a:t> + </a:t>
            </a:r>
            <a:r>
              <a:rPr lang="en-US" sz="1600" b="1" dirty="0" err="1">
                <a:solidFill>
                  <a:srgbClr val="B4C7E7"/>
                </a:solidFill>
                <a:latin typeface="Calibri" panose="020F0502020204030204" pitchFamily="34" charset="0"/>
              </a:rPr>
              <a:t>Cartap</a:t>
            </a:r>
            <a:r>
              <a:rPr lang="en-US" sz="1600" b="1" dirty="0">
                <a:solidFill>
                  <a:srgbClr val="B4C7E7"/>
                </a:solidFill>
                <a:latin typeface="Calibri" panose="020F0502020204030204" pitchFamily="34" charset="0"/>
              </a:rPr>
              <a:t> Hydrochloride ( II + II) </a:t>
            </a:r>
          </a:p>
          <a:p>
            <a:r>
              <a:rPr lang="en-US" sz="1600" b="1" dirty="0" err="1">
                <a:solidFill>
                  <a:srgbClr val="B4C7E7"/>
                </a:solidFill>
                <a:latin typeface="Calibri" panose="020F0502020204030204" pitchFamily="34" charset="0"/>
              </a:rPr>
              <a:t>Fipronil</a:t>
            </a:r>
            <a:r>
              <a:rPr lang="en-US" sz="1600" b="1" dirty="0">
                <a:solidFill>
                  <a:srgbClr val="B4C7E7"/>
                </a:solidFill>
                <a:latin typeface="Calibri" panose="020F0502020204030204" pitchFamily="34" charset="0"/>
              </a:rPr>
              <a:t> + Lambda-</a:t>
            </a:r>
            <a:r>
              <a:rPr lang="en-US" sz="1600" b="1" dirty="0" err="1">
                <a:solidFill>
                  <a:srgbClr val="B4C7E7"/>
                </a:solidFill>
                <a:latin typeface="Calibri" panose="020F0502020204030204" pitchFamily="34" charset="0"/>
              </a:rPr>
              <a:t>cyhalothrin</a:t>
            </a:r>
            <a:r>
              <a:rPr lang="en-US" sz="1600" b="1" dirty="0">
                <a:solidFill>
                  <a:srgbClr val="B4C7E7"/>
                </a:solidFill>
                <a:latin typeface="Calibri" panose="020F0502020204030204" pitchFamily="34" charset="0"/>
              </a:rPr>
              <a:t> ( II + II )</a:t>
            </a:r>
          </a:p>
          <a:p>
            <a:r>
              <a:rPr lang="en-US" sz="1600" b="1" dirty="0" err="1">
                <a:solidFill>
                  <a:srgbClr val="B4C7E7"/>
                </a:solidFill>
                <a:latin typeface="Calibri" panose="020F0502020204030204" pitchFamily="34" charset="0"/>
              </a:rPr>
              <a:t>Flubendiamide</a:t>
            </a:r>
            <a:r>
              <a:rPr lang="en-US" sz="1600" b="1" dirty="0">
                <a:solidFill>
                  <a:srgbClr val="B4C7E7"/>
                </a:solidFill>
                <a:latin typeface="Calibri" panose="020F0502020204030204" pitchFamily="34" charset="0"/>
              </a:rPr>
              <a:t> ( III )</a:t>
            </a:r>
          </a:p>
          <a:p>
            <a:r>
              <a:rPr lang="en-US" sz="1600" b="1" dirty="0">
                <a:solidFill>
                  <a:srgbClr val="B4C7E7"/>
                </a:solidFill>
                <a:latin typeface="Calibri" panose="020F0502020204030204" pitchFamily="34" charset="0"/>
              </a:rPr>
              <a:t>Lambda-</a:t>
            </a:r>
            <a:r>
              <a:rPr lang="en-US" sz="1600" b="1" dirty="0" err="1">
                <a:solidFill>
                  <a:srgbClr val="B4C7E7"/>
                </a:solidFill>
                <a:latin typeface="Calibri" panose="020F0502020204030204" pitchFamily="34" charset="0"/>
              </a:rPr>
              <a:t>cyhalothrin</a:t>
            </a:r>
            <a:r>
              <a:rPr lang="en-US" sz="1600" b="1" dirty="0">
                <a:solidFill>
                  <a:srgbClr val="B4C7E7"/>
                </a:solidFill>
                <a:latin typeface="Calibri" panose="020F0502020204030204" pitchFamily="34" charset="0"/>
              </a:rPr>
              <a:t> (II)</a:t>
            </a:r>
          </a:p>
          <a:p>
            <a:r>
              <a:rPr lang="en-US" sz="1600" b="1" dirty="0">
                <a:solidFill>
                  <a:srgbClr val="B4C7E7"/>
                </a:solidFill>
                <a:latin typeface="Calibri" panose="020F0502020204030204" pitchFamily="34" charset="0"/>
              </a:rPr>
              <a:t>Lambda-</a:t>
            </a:r>
            <a:r>
              <a:rPr lang="en-US" sz="1600" b="1" dirty="0" err="1">
                <a:solidFill>
                  <a:srgbClr val="B4C7E7"/>
                </a:solidFill>
                <a:latin typeface="Calibri" panose="020F0502020204030204" pitchFamily="34" charset="0"/>
              </a:rPr>
              <a:t>cyhalothrin</a:t>
            </a:r>
            <a:r>
              <a:rPr lang="en-US" sz="1600" b="1" dirty="0">
                <a:solidFill>
                  <a:srgbClr val="B4C7E7"/>
                </a:solidFill>
                <a:latin typeface="Calibri" panose="020F0502020204030204" pitchFamily="34" charset="0"/>
              </a:rPr>
              <a:t> + </a:t>
            </a:r>
            <a:r>
              <a:rPr lang="en-US" sz="1600" b="1" dirty="0" err="1">
                <a:solidFill>
                  <a:srgbClr val="B4C7E7"/>
                </a:solidFill>
                <a:latin typeface="Calibri" panose="020F0502020204030204" pitchFamily="34" charset="0"/>
              </a:rPr>
              <a:t>clofentezine</a:t>
            </a:r>
            <a:r>
              <a:rPr lang="en-US" sz="1600" b="1" dirty="0">
                <a:solidFill>
                  <a:srgbClr val="B4C7E7"/>
                </a:solidFill>
                <a:latin typeface="Calibri" panose="020F0502020204030204" pitchFamily="34" charset="0"/>
              </a:rPr>
              <a:t>  (II + III)</a:t>
            </a:r>
          </a:p>
          <a:p>
            <a:r>
              <a:rPr lang="en-US" sz="1600" b="1" dirty="0" err="1">
                <a:solidFill>
                  <a:srgbClr val="B4C7E7"/>
                </a:solidFill>
                <a:latin typeface="Calibri" panose="020F0502020204030204" pitchFamily="34" charset="0"/>
              </a:rPr>
              <a:t>Monomehypo</a:t>
            </a:r>
            <a:r>
              <a:rPr lang="en-US" sz="1600" b="1" dirty="0">
                <a:solidFill>
                  <a:srgbClr val="B4C7E7"/>
                </a:solidFill>
                <a:latin typeface="Calibri" panose="020F0502020204030204" pitchFamily="34" charset="0"/>
              </a:rPr>
              <a:t> ( III )</a:t>
            </a:r>
          </a:p>
          <a:p>
            <a:endParaRPr lang="en-US" sz="1600" b="1" dirty="0">
              <a:solidFill>
                <a:srgbClr val="B4C7E7"/>
              </a:solidFill>
              <a:latin typeface="Calibri" panose="020F0502020204030204" pitchFamily="34" charset="0"/>
            </a:endParaRPr>
          </a:p>
        </p:txBody>
      </p:sp>
      <p:sp>
        <p:nvSpPr>
          <p:cNvPr id="22" name="TextBox 21"/>
          <p:cNvSpPr txBox="1"/>
          <p:nvPr/>
        </p:nvSpPr>
        <p:spPr>
          <a:xfrm>
            <a:off x="7269312" y="1436450"/>
            <a:ext cx="4821870" cy="2587888"/>
          </a:xfrm>
          <a:prstGeom prst="rect">
            <a:avLst/>
          </a:prstGeom>
          <a:noFill/>
        </p:spPr>
        <p:txBody>
          <a:bodyPr wrap="square" rtlCol="0">
            <a:spAutoFit/>
          </a:bodyPr>
          <a:lstStyle/>
          <a:p>
            <a:pPr marL="285750" indent="-285750" algn="r" rtl="1">
              <a:lnSpc>
                <a:spcPct val="115000"/>
              </a:lnSpc>
              <a:spcAft>
                <a:spcPts val="1000"/>
              </a:spcAft>
              <a:buFont typeface="Arial" panose="020B0604020202020204" pitchFamily="34" charset="0"/>
              <a:buChar char="•"/>
            </a:pPr>
            <a:r>
              <a:rPr lang="ar-SA" sz="1800" dirty="0">
                <a:effectLst/>
                <a:latin typeface="Jameel Noori Nastaleeq" panose="02000503000000000004" pitchFamily="2" charset="-78"/>
                <a:ea typeface="Times New Roman" panose="02020603050405020304" pitchFamily="18" charset="0"/>
                <a:cs typeface="Jameel Noori Nastaleeq" panose="02000503000000000004" pitchFamily="2" charset="-78"/>
              </a:rPr>
              <a:t>نرسری میں 20 مئی سے پہلے اور جولائی کے پہلے ہفتے کے بعد کی بوائی نہ کریں۔</a:t>
            </a:r>
            <a:endParaRPr lang="en-PK" sz="18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p>
            <a:pPr marL="285750" indent="-285750" algn="r" rtl="1">
              <a:lnSpc>
                <a:spcPct val="115000"/>
              </a:lnSpc>
              <a:spcAft>
                <a:spcPts val="1000"/>
              </a:spcAft>
              <a:buFont typeface="Arial" panose="020B0604020202020204" pitchFamily="34" charset="0"/>
              <a:buChar char="•"/>
            </a:pPr>
            <a:r>
              <a:rPr lang="ar-SA" sz="1800" dirty="0">
                <a:effectLst/>
                <a:latin typeface="Jameel Noori Nastaleeq" panose="02000503000000000004" pitchFamily="2" charset="-78"/>
                <a:ea typeface="Times New Roman" panose="02020603050405020304" pitchFamily="18" charset="0"/>
                <a:cs typeface="Jameel Noori Nastaleeq" panose="02000503000000000004" pitchFamily="2" charset="-78"/>
              </a:rPr>
              <a:t> جلد یا دیر سے بوائی سے گریز کریں۔ زمین کے قریب کٹائی کریں۔ </a:t>
            </a:r>
            <a:endParaRPr lang="en-PK" sz="18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p>
            <a:pPr marL="285750" indent="-285750" algn="r" rtl="1">
              <a:lnSpc>
                <a:spcPct val="115000"/>
              </a:lnSpc>
              <a:spcAft>
                <a:spcPts val="1000"/>
              </a:spcAft>
              <a:buFont typeface="Arial" panose="020B0604020202020204" pitchFamily="34" charset="0"/>
              <a:buChar char="•"/>
            </a:pPr>
            <a:r>
              <a:rPr lang="ar-SA" sz="1800" dirty="0">
                <a:effectLst/>
                <a:latin typeface="Jameel Noori Nastaleeq" panose="02000503000000000004" pitchFamily="2" charset="-78"/>
                <a:ea typeface="Times New Roman" panose="02020603050405020304" pitchFamily="18" charset="0"/>
                <a:cs typeface="Jameel Noori Nastaleeq" panose="02000503000000000004" pitchFamily="2" charset="-78"/>
              </a:rPr>
              <a:t>فروری سے پہلے پرندے کو تلف کرنا اور جلانا </a:t>
            </a:r>
            <a:endParaRPr lang="en-PK" sz="18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p>
            <a:pPr marL="285750" indent="-285750" algn="r" rtl="1">
              <a:lnSpc>
                <a:spcPct val="115000"/>
              </a:lnSpc>
              <a:spcAft>
                <a:spcPts val="1000"/>
              </a:spcAft>
              <a:buFont typeface="Arial" panose="020B0604020202020204" pitchFamily="34" charset="0"/>
              <a:buChar char="•"/>
            </a:pPr>
            <a:r>
              <a:rPr lang="ar-SA" sz="1800" dirty="0">
                <a:effectLst/>
                <a:latin typeface="Jameel Noori Nastaleeq" panose="02000503000000000004" pitchFamily="2" charset="-78"/>
                <a:ea typeface="Times New Roman" panose="02020603050405020304" pitchFamily="18" charset="0"/>
                <a:cs typeface="Jameel Noori Nastaleeq" panose="02000503000000000004" pitchFamily="2" charset="-78"/>
              </a:rPr>
              <a:t>دسمبر-جنوری میں کھیت میں 5 دن تک سیلاب اور پھر گہرا ہل چلانا </a:t>
            </a:r>
            <a:endParaRPr lang="en-PK" sz="18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p>
            <a:pPr marL="285750" indent="-285750" algn="r" rtl="1">
              <a:lnSpc>
                <a:spcPct val="115000"/>
              </a:lnSpc>
              <a:spcAft>
                <a:spcPts val="1000"/>
              </a:spcAft>
              <a:buFont typeface="Arial" panose="020B0604020202020204" pitchFamily="34" charset="0"/>
              <a:buChar char="•"/>
            </a:pPr>
            <a:r>
              <a:rPr lang="ar-SA" sz="1800" dirty="0">
                <a:effectLst/>
                <a:latin typeface="Jameel Noori Nastaleeq" panose="02000503000000000004" pitchFamily="2" charset="-78"/>
                <a:ea typeface="Times New Roman" panose="02020603050405020304" pitchFamily="18" charset="0"/>
                <a:cs typeface="Jameel Noori Nastaleeq" panose="02000503000000000004" pitchFamily="2" charset="-78"/>
              </a:rPr>
              <a:t>انڈے کی بڑے پیمانے پر تباہی</a:t>
            </a:r>
            <a:endParaRPr lang="en-PK" sz="18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p>
            <a:pPr marL="342900" indent="-342900">
              <a:buFont typeface="Arial" panose="020B0604020202020204" pitchFamily="34" charset="0"/>
              <a:buChar char="•"/>
            </a:pPr>
            <a:endParaRPr lang="en-US" sz="1700" b="1" dirty="0">
              <a:solidFill>
                <a:srgbClr val="840234"/>
              </a:solidFill>
              <a:latin typeface="Jameel Noori Nastaleeq" panose="02000503000000000004" pitchFamily="2" charset="-78"/>
              <a:cs typeface="Jameel Noori Nastaleeq" panose="02000503000000000004" pitchFamily="2" charset="-78"/>
            </a:endParaRPr>
          </a:p>
        </p:txBody>
      </p:sp>
      <p:sp>
        <p:nvSpPr>
          <p:cNvPr id="23" name="TextBox 22"/>
          <p:cNvSpPr txBox="1"/>
          <p:nvPr/>
        </p:nvSpPr>
        <p:spPr>
          <a:xfrm>
            <a:off x="7478653" y="4315759"/>
            <a:ext cx="4821870" cy="3139321"/>
          </a:xfrm>
          <a:prstGeom prst="rect">
            <a:avLst/>
          </a:prstGeom>
          <a:noFill/>
        </p:spPr>
        <p:txBody>
          <a:bodyPr wrap="square" rtlCol="0">
            <a:spAutoFit/>
          </a:bodyPr>
          <a:lstStyle/>
          <a:p>
            <a:r>
              <a:rPr lang="en-US" sz="1600" b="1" dirty="0" err="1">
                <a:solidFill>
                  <a:srgbClr val="FEBED6"/>
                </a:solidFill>
                <a:latin typeface="Calibri" panose="020F0502020204030204" pitchFamily="34" charset="0"/>
              </a:rPr>
              <a:t>Spinetoram</a:t>
            </a:r>
            <a:endParaRPr lang="en-US" sz="1600" b="1" dirty="0">
              <a:solidFill>
                <a:srgbClr val="FEBED6"/>
              </a:solidFill>
              <a:latin typeface="Calibri" panose="020F0502020204030204" pitchFamily="34" charset="0"/>
            </a:endParaRPr>
          </a:p>
          <a:p>
            <a:r>
              <a:rPr lang="en-US" sz="1600" b="1" dirty="0" err="1">
                <a:solidFill>
                  <a:srgbClr val="FEBED6"/>
                </a:solidFill>
                <a:latin typeface="Calibri" panose="020F0502020204030204" pitchFamily="34" charset="0"/>
              </a:rPr>
              <a:t>Thiocyclam</a:t>
            </a:r>
            <a:r>
              <a:rPr lang="en-US" sz="1600" b="1" dirty="0">
                <a:solidFill>
                  <a:srgbClr val="FEBED6"/>
                </a:solidFill>
                <a:latin typeface="Calibri" panose="020F0502020204030204" pitchFamily="34" charset="0"/>
              </a:rPr>
              <a:t> Hydrogen Oxalate ( II )</a:t>
            </a:r>
          </a:p>
          <a:p>
            <a:pPr algn="ctr"/>
            <a:endParaRPr lang="en-US" sz="1100" b="1" dirty="0">
              <a:latin typeface="Calibri" panose="020F0502020204030204" pitchFamily="34" charset="0"/>
            </a:endParaRPr>
          </a:p>
          <a:p>
            <a:pPr algn="ctr"/>
            <a:r>
              <a:rPr lang="en-US" sz="2400" b="1" dirty="0">
                <a:solidFill>
                  <a:srgbClr val="FEBED6"/>
                </a:solidFill>
                <a:latin typeface="Calibri" panose="020F0502020204030204" pitchFamily="34" charset="0"/>
              </a:rPr>
              <a:t>Pesticides Exceeding MRL’s</a:t>
            </a:r>
          </a:p>
          <a:p>
            <a:endParaRPr lang="en-US" sz="1200" b="1" dirty="0">
              <a:solidFill>
                <a:srgbClr val="FEBED6"/>
              </a:solidFill>
              <a:latin typeface="Calibri" panose="020F0502020204030204" pitchFamily="34" charset="0"/>
            </a:endParaRPr>
          </a:p>
          <a:p>
            <a:r>
              <a:rPr lang="en-US" sz="1600" b="1" dirty="0" err="1">
                <a:solidFill>
                  <a:srgbClr val="FEBED6"/>
                </a:solidFill>
                <a:latin typeface="Calibri" panose="020F0502020204030204" pitchFamily="34" charset="0"/>
              </a:rPr>
              <a:t>Abamectin</a:t>
            </a:r>
            <a:r>
              <a:rPr lang="en-US" sz="1600" b="1" dirty="0">
                <a:solidFill>
                  <a:srgbClr val="B4C7E7"/>
                </a:solidFill>
                <a:latin typeface="Calibri" panose="020F0502020204030204" pitchFamily="34" charset="0"/>
              </a:rPr>
              <a:t> + </a:t>
            </a:r>
            <a:r>
              <a:rPr lang="en-US" sz="1600" b="1" dirty="0" err="1">
                <a:solidFill>
                  <a:srgbClr val="FFFF00"/>
                </a:solidFill>
                <a:latin typeface="Calibri" panose="020F0502020204030204" pitchFamily="34" charset="0"/>
              </a:rPr>
              <a:t>Thiamethoxam</a:t>
            </a:r>
            <a:r>
              <a:rPr lang="en-US" sz="1600" b="1" dirty="0">
                <a:solidFill>
                  <a:srgbClr val="FEBED6"/>
                </a:solidFill>
                <a:latin typeface="Calibri" panose="020F0502020204030204" pitchFamily="34" charset="0"/>
              </a:rPr>
              <a:t> ( </a:t>
            </a:r>
            <a:r>
              <a:rPr lang="en-US" sz="1600" b="1" dirty="0" err="1">
                <a:solidFill>
                  <a:srgbClr val="FEBED6"/>
                </a:solidFill>
                <a:latin typeface="Calibri" panose="020F0502020204030204" pitchFamily="34" charset="0"/>
              </a:rPr>
              <a:t>Ib</a:t>
            </a:r>
            <a:r>
              <a:rPr lang="en-US" sz="1600" b="1" dirty="0">
                <a:solidFill>
                  <a:srgbClr val="FEBED6"/>
                </a:solidFill>
                <a:latin typeface="Calibri" panose="020F0502020204030204" pitchFamily="34" charset="0"/>
              </a:rPr>
              <a:t> + II)</a:t>
            </a:r>
          </a:p>
          <a:p>
            <a:r>
              <a:rPr lang="en-US" sz="1600" b="1" dirty="0" err="1">
                <a:solidFill>
                  <a:srgbClr val="FEBED6"/>
                </a:solidFill>
                <a:latin typeface="Calibri" panose="020F0502020204030204" pitchFamily="34" charset="0"/>
              </a:rPr>
              <a:t>Abamectin</a:t>
            </a:r>
            <a:r>
              <a:rPr lang="en-US" sz="1600" b="1" dirty="0">
                <a:solidFill>
                  <a:srgbClr val="FEBED6"/>
                </a:solidFill>
                <a:latin typeface="Calibri" panose="020F0502020204030204" pitchFamily="34" charset="0"/>
              </a:rPr>
              <a:t> + </a:t>
            </a:r>
            <a:r>
              <a:rPr lang="en-US" sz="1600" b="1" dirty="0" err="1">
                <a:solidFill>
                  <a:srgbClr val="FFFF00"/>
                </a:solidFill>
                <a:latin typeface="Calibri" panose="020F0502020204030204" pitchFamily="34" charset="0"/>
              </a:rPr>
              <a:t>Triazophos</a:t>
            </a:r>
            <a:r>
              <a:rPr lang="en-US" sz="1600" b="1" dirty="0">
                <a:solidFill>
                  <a:srgbClr val="FEBED6"/>
                </a:solidFill>
                <a:latin typeface="Calibri" panose="020F0502020204030204" pitchFamily="34" charset="0"/>
              </a:rPr>
              <a:t> ( </a:t>
            </a:r>
            <a:r>
              <a:rPr lang="en-US" sz="1600" b="1" dirty="0" err="1">
                <a:solidFill>
                  <a:srgbClr val="FEBED6"/>
                </a:solidFill>
                <a:latin typeface="Calibri" panose="020F0502020204030204" pitchFamily="34" charset="0"/>
              </a:rPr>
              <a:t>Ib</a:t>
            </a:r>
            <a:r>
              <a:rPr lang="en-US" sz="1600" b="1" dirty="0">
                <a:solidFill>
                  <a:srgbClr val="FEBED6"/>
                </a:solidFill>
                <a:latin typeface="Calibri" panose="020F0502020204030204" pitchFamily="34" charset="0"/>
              </a:rPr>
              <a:t> + </a:t>
            </a:r>
            <a:r>
              <a:rPr lang="en-US" sz="1600" b="1" dirty="0" err="1">
                <a:solidFill>
                  <a:srgbClr val="FEBED6"/>
                </a:solidFill>
                <a:latin typeface="Calibri" panose="020F0502020204030204" pitchFamily="34" charset="0"/>
              </a:rPr>
              <a:t>Ib</a:t>
            </a:r>
            <a:r>
              <a:rPr lang="en-US" sz="1600" b="1" dirty="0">
                <a:solidFill>
                  <a:srgbClr val="FEBED6"/>
                </a:solidFill>
                <a:latin typeface="Calibri" panose="020F0502020204030204" pitchFamily="34" charset="0"/>
              </a:rPr>
              <a:t>)</a:t>
            </a:r>
          </a:p>
          <a:p>
            <a:r>
              <a:rPr lang="en-US" sz="1600" b="1" dirty="0" err="1">
                <a:solidFill>
                  <a:srgbClr val="FEBED6"/>
                </a:solidFill>
                <a:latin typeface="Calibri" panose="020F0502020204030204" pitchFamily="34" charset="0"/>
              </a:rPr>
              <a:t>Chlorantraniliprole</a:t>
            </a:r>
            <a:r>
              <a:rPr lang="en-US" sz="1600" b="1" dirty="0">
                <a:solidFill>
                  <a:srgbClr val="FEBED6"/>
                </a:solidFill>
                <a:latin typeface="Calibri" panose="020F0502020204030204" pitchFamily="34" charset="0"/>
              </a:rPr>
              <a:t> + </a:t>
            </a:r>
            <a:r>
              <a:rPr lang="en-US" sz="1600" b="1" dirty="0" err="1">
                <a:solidFill>
                  <a:srgbClr val="FFFF00"/>
                </a:solidFill>
                <a:latin typeface="Calibri" panose="020F0502020204030204" pitchFamily="34" charset="0"/>
              </a:rPr>
              <a:t>Thiamethoxam</a:t>
            </a:r>
            <a:r>
              <a:rPr lang="en-US" sz="1600" b="1" dirty="0">
                <a:solidFill>
                  <a:srgbClr val="FFFF00"/>
                </a:solidFill>
                <a:latin typeface="Calibri" panose="020F0502020204030204" pitchFamily="34" charset="0"/>
              </a:rPr>
              <a:t> </a:t>
            </a:r>
            <a:r>
              <a:rPr lang="en-US" sz="1600" b="1" dirty="0">
                <a:solidFill>
                  <a:srgbClr val="FEBED6"/>
                </a:solidFill>
                <a:latin typeface="Calibri" panose="020F0502020204030204" pitchFamily="34" charset="0"/>
              </a:rPr>
              <a:t> ( U + II )</a:t>
            </a:r>
          </a:p>
          <a:p>
            <a:r>
              <a:rPr lang="en-US" sz="1600" b="1" dirty="0" err="1">
                <a:solidFill>
                  <a:srgbClr val="FEBED6"/>
                </a:solidFill>
                <a:latin typeface="Calibri" panose="020F0502020204030204" pitchFamily="34" charset="0"/>
              </a:rPr>
              <a:t>Chlorpyrifos</a:t>
            </a:r>
            <a:r>
              <a:rPr lang="en-US" sz="1600" b="1" dirty="0">
                <a:solidFill>
                  <a:srgbClr val="FEBED6"/>
                </a:solidFill>
                <a:latin typeface="Calibri" panose="020F0502020204030204" pitchFamily="34" charset="0"/>
              </a:rPr>
              <a:t> + </a:t>
            </a:r>
            <a:r>
              <a:rPr lang="en-US" sz="1600" b="1" dirty="0" err="1">
                <a:solidFill>
                  <a:srgbClr val="FFFF00"/>
                </a:solidFill>
                <a:latin typeface="Calibri" panose="020F0502020204030204" pitchFamily="34" charset="0"/>
              </a:rPr>
              <a:t>Triazophos</a:t>
            </a:r>
            <a:r>
              <a:rPr lang="en-US" sz="1600" b="1" dirty="0">
                <a:solidFill>
                  <a:srgbClr val="FEBED6"/>
                </a:solidFill>
                <a:latin typeface="Calibri" panose="020F0502020204030204" pitchFamily="34" charset="0"/>
              </a:rPr>
              <a:t> ( II + </a:t>
            </a:r>
            <a:r>
              <a:rPr lang="en-US" sz="1600" b="1" dirty="0" err="1">
                <a:solidFill>
                  <a:srgbClr val="FEBED6"/>
                </a:solidFill>
                <a:latin typeface="Calibri" panose="020F0502020204030204" pitchFamily="34" charset="0"/>
              </a:rPr>
              <a:t>Ib</a:t>
            </a:r>
            <a:r>
              <a:rPr lang="en-US" sz="1600" b="1" dirty="0">
                <a:solidFill>
                  <a:srgbClr val="FEBED6"/>
                </a:solidFill>
                <a:latin typeface="Calibri" panose="020F0502020204030204" pitchFamily="34" charset="0"/>
              </a:rPr>
              <a:t>)</a:t>
            </a:r>
          </a:p>
          <a:p>
            <a:r>
              <a:rPr lang="en-US" sz="1600" b="1" dirty="0" err="1">
                <a:solidFill>
                  <a:srgbClr val="FFFF00"/>
                </a:solidFill>
                <a:latin typeface="Calibri" panose="020F0502020204030204" pitchFamily="34" charset="0"/>
              </a:rPr>
              <a:t>Triazophos</a:t>
            </a:r>
            <a:r>
              <a:rPr lang="en-US" sz="1600" b="1" dirty="0">
                <a:solidFill>
                  <a:srgbClr val="FFFF00"/>
                </a:solidFill>
                <a:latin typeface="Calibri" panose="020F0502020204030204" pitchFamily="34" charset="0"/>
              </a:rPr>
              <a:t> ( </a:t>
            </a:r>
            <a:r>
              <a:rPr lang="en-US" sz="1600" b="1" dirty="0" err="1">
                <a:solidFill>
                  <a:srgbClr val="FFFF00"/>
                </a:solidFill>
                <a:latin typeface="Calibri" panose="020F0502020204030204" pitchFamily="34" charset="0"/>
              </a:rPr>
              <a:t>Ib</a:t>
            </a:r>
            <a:r>
              <a:rPr lang="en-US" sz="1600" b="1" dirty="0">
                <a:solidFill>
                  <a:srgbClr val="FFFF00"/>
                </a:solidFill>
                <a:latin typeface="Calibri" panose="020F0502020204030204" pitchFamily="34" charset="0"/>
              </a:rPr>
              <a:t>)</a:t>
            </a:r>
          </a:p>
          <a:p>
            <a:endParaRPr lang="en-US" sz="1600" b="1" dirty="0">
              <a:solidFill>
                <a:srgbClr val="FEBED6"/>
              </a:solidFill>
              <a:latin typeface="Calibri" panose="020F0502020204030204" pitchFamily="34" charset="0"/>
            </a:endParaRPr>
          </a:p>
          <a:p>
            <a:pPr marL="342900" indent="-342900">
              <a:buAutoNum type="arabicPeriod"/>
            </a:pPr>
            <a:endParaRPr lang="en-US" sz="1600" b="1" dirty="0">
              <a:solidFill>
                <a:srgbClr val="FEBED6"/>
              </a:solidFill>
              <a:latin typeface="Calibri" panose="020F0502020204030204" pitchFamily="34" charset="0"/>
            </a:endParaRPr>
          </a:p>
        </p:txBody>
      </p:sp>
      <p:sp>
        <p:nvSpPr>
          <p:cNvPr id="21" name="TextBox 20"/>
          <p:cNvSpPr txBox="1"/>
          <p:nvPr/>
        </p:nvSpPr>
        <p:spPr>
          <a:xfrm>
            <a:off x="-76040" y="1410827"/>
            <a:ext cx="4876132" cy="2294859"/>
          </a:xfrm>
          <a:prstGeom prst="rect">
            <a:avLst/>
          </a:prstGeom>
          <a:noFill/>
        </p:spPr>
        <p:txBody>
          <a:bodyPr wrap="square" rtlCol="0">
            <a:spAutoFit/>
          </a:bodyPr>
          <a:lstStyle/>
          <a:p>
            <a:pPr marL="285750" indent="-285750" algn="just" rtl="1">
              <a:lnSpc>
                <a:spcPct val="115000"/>
              </a:lnSpc>
              <a:spcAft>
                <a:spcPts val="1000"/>
              </a:spcAft>
              <a:buFont typeface="Arial" panose="020B0604020202020204" pitchFamily="34" charset="0"/>
              <a:buChar char="•"/>
            </a:pPr>
            <a:r>
              <a:rPr lang="en-US" sz="1600" dirty="0">
                <a:effectLst/>
                <a:latin typeface="Jameel Noori Nastaleeq" panose="02000503000000000004" pitchFamily="2" charset="-78"/>
                <a:ea typeface="Times New Roman" panose="02020603050405020304" pitchFamily="18" charset="0"/>
                <a:cs typeface="Jameel Noori Nastaleeq" panose="02000503000000000004" pitchFamily="2" charset="-78"/>
              </a:rPr>
              <a:t>S. </a:t>
            </a:r>
            <a:r>
              <a:rPr lang="en-US" sz="1600" dirty="0" err="1">
                <a:effectLst/>
                <a:latin typeface="Jameel Noori Nastaleeq" panose="02000503000000000004" pitchFamily="2" charset="-78"/>
                <a:ea typeface="Times New Roman" panose="02020603050405020304" pitchFamily="18" charset="0"/>
                <a:cs typeface="Jameel Noori Nastaleeq" panose="02000503000000000004" pitchFamily="2" charset="-78"/>
              </a:rPr>
              <a:t>incertulas</a:t>
            </a:r>
            <a:r>
              <a:rPr lang="en-US" sz="1600" dirty="0">
                <a:effectLst/>
                <a:latin typeface="Jameel Noori Nastaleeq" panose="02000503000000000004" pitchFamily="2" charset="-78"/>
                <a:ea typeface="Times New Roman" panose="02020603050405020304" pitchFamily="18" charset="0"/>
                <a:cs typeface="Jameel Noori Nastaleeq" panose="02000503000000000004" pitchFamily="2" charset="-78"/>
              </a:rPr>
              <a:t> (YSB) </a:t>
            </a:r>
            <a:r>
              <a:rPr lang="ar-SA" sz="1600" dirty="0">
                <a:effectLst/>
                <a:latin typeface="Jameel Noori Nastaleeq" panose="02000503000000000004" pitchFamily="2" charset="-78"/>
                <a:ea typeface="Times New Roman" panose="02020603050405020304" pitchFamily="18" charset="0"/>
                <a:cs typeface="Jameel Noori Nastaleeq" panose="02000503000000000004" pitchFamily="2" charset="-78"/>
              </a:rPr>
              <a:t>اور</a:t>
            </a:r>
            <a:r>
              <a:rPr lang="en-US" sz="1600" dirty="0">
                <a:effectLst/>
                <a:latin typeface="Jameel Noori Nastaleeq" panose="02000503000000000004" pitchFamily="2" charset="-78"/>
                <a:ea typeface="Times New Roman" panose="02020603050405020304" pitchFamily="18" charset="0"/>
                <a:cs typeface="Jameel Noori Nastaleeq" panose="02000503000000000004" pitchFamily="2" charset="-78"/>
              </a:rPr>
              <a:t> S. </a:t>
            </a:r>
            <a:r>
              <a:rPr lang="en-US" sz="1600" dirty="0" err="1">
                <a:effectLst/>
                <a:latin typeface="Jameel Noori Nastaleeq" panose="02000503000000000004" pitchFamily="2" charset="-78"/>
                <a:ea typeface="Times New Roman" panose="02020603050405020304" pitchFamily="18" charset="0"/>
                <a:cs typeface="Jameel Noori Nastaleeq" panose="02000503000000000004" pitchFamily="2" charset="-78"/>
              </a:rPr>
              <a:t>innotata</a:t>
            </a:r>
            <a:r>
              <a:rPr lang="en-US" sz="1600" dirty="0">
                <a:effectLst/>
                <a:latin typeface="Jameel Noori Nastaleeq" panose="02000503000000000004" pitchFamily="2" charset="-78"/>
                <a:ea typeface="Times New Roman" panose="02020603050405020304" pitchFamily="18" charset="0"/>
                <a:cs typeface="Jameel Noori Nastaleeq" panose="02000503000000000004" pitchFamily="2" charset="-78"/>
              </a:rPr>
              <a:t> (WSB) </a:t>
            </a:r>
            <a:r>
              <a:rPr lang="ar-SA" sz="1600" dirty="0">
                <a:effectLst/>
                <a:latin typeface="Jameel Noori Nastaleeq" panose="02000503000000000004" pitchFamily="2" charset="-78"/>
                <a:ea typeface="Times New Roman" panose="02020603050405020304" pitchFamily="18" charset="0"/>
                <a:cs typeface="Jameel Noori Nastaleeq" panose="02000503000000000004" pitchFamily="2" charset="-78"/>
              </a:rPr>
              <a:t>بڑے کیڑے ہیں۔ باقی دو نابالغ ہیں۔</a:t>
            </a:r>
            <a:endParaRPr lang="en-PK" sz="16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p>
            <a:pPr marL="285750" indent="-285750" algn="just" rtl="1">
              <a:lnSpc>
                <a:spcPct val="115000"/>
              </a:lnSpc>
              <a:spcAft>
                <a:spcPts val="1000"/>
              </a:spcAft>
              <a:buFont typeface="Arial" panose="020B0604020202020204" pitchFamily="34" charset="0"/>
              <a:buChar char="•"/>
            </a:pPr>
            <a:r>
              <a:rPr lang="ar-SA" sz="1600" dirty="0">
                <a:effectLst/>
                <a:latin typeface="Jameel Noori Nastaleeq" panose="02000503000000000004" pitchFamily="2" charset="-78"/>
                <a:ea typeface="Times New Roman" panose="02020603050405020304" pitchFamily="18" charset="0"/>
                <a:cs typeface="Jameel Noori Nastaleeq" panose="02000503000000000004" pitchFamily="2" charset="-78"/>
              </a:rPr>
              <a:t> </a:t>
            </a:r>
            <a:r>
              <a:rPr lang="en-US" sz="1600" dirty="0">
                <a:effectLst/>
                <a:latin typeface="Jameel Noori Nastaleeq" panose="02000503000000000004" pitchFamily="2" charset="-78"/>
                <a:ea typeface="Times New Roman" panose="02020603050405020304" pitchFamily="18" charset="0"/>
                <a:cs typeface="Jameel Noori Nastaleeq" panose="02000503000000000004" pitchFamily="2" charset="-78"/>
              </a:rPr>
              <a:t>5-90% </a:t>
            </a:r>
            <a:r>
              <a:rPr lang="ar-SA" sz="1600" dirty="0">
                <a:effectLst/>
                <a:latin typeface="Jameel Noori Nastaleeq" panose="02000503000000000004" pitchFamily="2" charset="-78"/>
                <a:ea typeface="Times New Roman" panose="02020603050405020304" pitchFamily="18" charset="0"/>
                <a:cs typeface="Jameel Noori Nastaleeq" panose="02000503000000000004" pitchFamily="2" charset="-78"/>
              </a:rPr>
              <a:t>کے درمیان مختلف پیداوار کے نقصان کے ساتھ بہت تباہ کن ہو سکتا ہے </a:t>
            </a:r>
            <a:endParaRPr lang="en-PK" sz="16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p>
            <a:pPr algn="r" rtl="1">
              <a:lnSpc>
                <a:spcPct val="115000"/>
              </a:lnSpc>
              <a:spcAft>
                <a:spcPts val="1000"/>
              </a:spcAft>
            </a:pPr>
            <a:r>
              <a:rPr lang="ar-SA" sz="1600" dirty="0">
                <a:effectLst/>
                <a:latin typeface="Jameel Noori Nastaleeq" panose="02000503000000000004" pitchFamily="2" charset="-78"/>
                <a:ea typeface="Times New Roman" panose="02020603050405020304" pitchFamily="18" charset="0"/>
                <a:cs typeface="Jameel Noori Nastaleeq" panose="02000503000000000004" pitchFamily="2" charset="-78"/>
              </a:rPr>
              <a:t>پرندے میں ہائبرنیٹ ہوتا ہے اور مارچ کے وسط سے مئی کے وسط تک فعال ہوجاتا ہے۔ </a:t>
            </a:r>
            <a:endParaRPr lang="en-PK" sz="16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p>
            <a:pPr marL="285750" indent="-285750" algn="r" rtl="1">
              <a:lnSpc>
                <a:spcPct val="115000"/>
              </a:lnSpc>
              <a:spcAft>
                <a:spcPts val="1000"/>
              </a:spcAft>
              <a:buFont typeface="Arial" panose="020B0604020202020204" pitchFamily="34" charset="0"/>
              <a:buChar char="•"/>
            </a:pPr>
            <a:r>
              <a:rPr lang="ar-SA" sz="1600" dirty="0">
                <a:effectLst/>
                <a:latin typeface="Jameel Noori Nastaleeq" panose="02000503000000000004" pitchFamily="2" charset="-78"/>
                <a:ea typeface="Times New Roman" panose="02020603050405020304" pitchFamily="18" charset="0"/>
                <a:cs typeface="Jameel Noori Nastaleeq" panose="02000503000000000004" pitchFamily="2" charset="-78"/>
              </a:rPr>
              <a:t>انفیکشن نرسری میں شروع ہوتا ہے اور اس کے بعد زیادہ سے زیادہ ہوتا ہے۔</a:t>
            </a:r>
            <a:endParaRPr lang="en-PK" sz="16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p>
            <a:pPr marL="285750" indent="-285750" algn="r" rtl="1">
              <a:lnSpc>
                <a:spcPct val="115000"/>
              </a:lnSpc>
              <a:spcAft>
                <a:spcPts val="1000"/>
              </a:spcAft>
              <a:buFont typeface="Arial" panose="020B0604020202020204" pitchFamily="34" charset="0"/>
              <a:buChar char="•"/>
            </a:pPr>
            <a:r>
              <a:rPr lang="ur-PK" sz="1600" dirty="0">
                <a:effectLst/>
                <a:latin typeface="Jameel Noori Nastaleeq" panose="02000503000000000004" pitchFamily="2" charset="-78"/>
                <a:ea typeface="Times New Roman" panose="02020603050405020304" pitchFamily="18" charset="0"/>
                <a:cs typeface="Jameel Noori Nastaleeq" panose="02000503000000000004" pitchFamily="2" charset="-78"/>
              </a:rPr>
              <a:t>منظور شدہ کیڑے مار ادویات</a:t>
            </a:r>
            <a:endParaRPr lang="en-PK" sz="16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9927" y="3848847"/>
            <a:ext cx="2532834" cy="2996090"/>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097" t="3918" r="46185" b="5734"/>
          <a:stretch/>
        </p:blipFill>
        <p:spPr>
          <a:xfrm>
            <a:off x="4827227" y="865665"/>
            <a:ext cx="2546921" cy="2999433"/>
          </a:xfrm>
          <a:prstGeom prst="rect">
            <a:avLst/>
          </a:prstGeom>
        </p:spPr>
      </p:pic>
    </p:spTree>
    <p:extLst>
      <p:ext uri="{BB962C8B-B14F-4D97-AF65-F5344CB8AC3E}">
        <p14:creationId xmlns:p14="http://schemas.microsoft.com/office/powerpoint/2010/main" val="2844916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7606D5C-8AD2-679D-A095-E07589EC58A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A0AE2E1-538E-5080-13CD-BCE48165A8BB}"/>
              </a:ext>
            </a:extLst>
          </p:cNvPr>
          <p:cNvSpPr>
            <a:spLocks noGrp="1"/>
          </p:cNvSpPr>
          <p:nvPr>
            <p:ph type="ctrTitle"/>
          </p:nvPr>
        </p:nvSpPr>
        <p:spPr>
          <a:xfrm>
            <a:off x="1493897" y="538466"/>
            <a:ext cx="10134369" cy="606196"/>
          </a:xfrm>
        </p:spPr>
        <p:txBody>
          <a:bodyPr/>
          <a:lstStyle/>
          <a:p>
            <a:pPr algn="ctr"/>
            <a:r>
              <a:rPr lang="ur-PK" sz="4800" dirty="0">
                <a:effectLst/>
                <a:latin typeface="Calibri" panose="020F0502020204030204" pitchFamily="34" charset="0"/>
                <a:ea typeface="Times New Roman" panose="02020603050405020304" pitchFamily="18" charset="0"/>
                <a:cs typeface="Jameel Noori Nastaleeq" panose="02000503000000000004" pitchFamily="2" charset="-78"/>
              </a:rPr>
              <a:t>پنجاب ایگریکلچر ڈپارٹمنٹ</a:t>
            </a:r>
            <a:endParaRPr lang="en-US" sz="4800" b="1" dirty="0">
              <a:latin typeface="Calibri" panose="020F0502020204030204" pitchFamily="34" charset="0"/>
            </a:endParaRPr>
          </a:p>
        </p:txBody>
      </p:sp>
      <p:sp>
        <p:nvSpPr>
          <p:cNvPr id="2" name="Text Placeholder 1">
            <a:extLst>
              <a:ext uri="{FF2B5EF4-FFF2-40B4-BE49-F238E27FC236}">
                <a16:creationId xmlns:a16="http://schemas.microsoft.com/office/drawing/2014/main" id="{2A002CB0-3FA0-4AE9-3784-51E9254131DD}"/>
              </a:ext>
            </a:extLst>
          </p:cNvPr>
          <p:cNvSpPr>
            <a:spLocks noGrp="1"/>
          </p:cNvSpPr>
          <p:nvPr>
            <p:ph type="body" sz="quarter" idx="14"/>
          </p:nvPr>
        </p:nvSpPr>
        <p:spPr>
          <a:xfrm>
            <a:off x="2156948" y="1601342"/>
            <a:ext cx="8808268" cy="4433698"/>
          </a:xfrm>
        </p:spPr>
        <p:txBody>
          <a:bodyPr>
            <a:noAutofit/>
          </a:bodyPr>
          <a:lstStyle/>
          <a:p>
            <a:pPr marL="800100" lvl="1" indent="-342900" algn="just" rtl="1">
              <a:lnSpc>
                <a:spcPct val="150000"/>
              </a:lnSpc>
              <a:spcAft>
                <a:spcPts val="1000"/>
              </a:spcAft>
              <a:buFont typeface="Arial" panose="020B0604020202020204" pitchFamily="34" charset="0"/>
              <a:buChar char="•"/>
            </a:pPr>
            <a:r>
              <a:rPr lang="ar-SA" sz="2800" dirty="0">
                <a:solidFill>
                  <a:schemeClr val="tx1"/>
                </a:solidFill>
                <a:effectLst/>
                <a:latin typeface="Jameel Noori Nastaleeq" panose="02000503000000000004" pitchFamily="2" charset="-78"/>
                <a:ea typeface="Times New Roman" panose="02020603050405020304" pitchFamily="18" charset="0"/>
                <a:cs typeface="Jameel Noori Nastaleeq" panose="02000503000000000004" pitchFamily="2" charset="-78"/>
              </a:rPr>
              <a:t>م</a:t>
            </a:r>
            <a:r>
              <a:rPr lang="ar-SA" sz="2400" dirty="0">
                <a:solidFill>
                  <a:schemeClr val="tx1"/>
                </a:solidFill>
                <a:effectLst/>
                <a:latin typeface="Jameel Noori Nastaleeq" panose="02000503000000000004" pitchFamily="2" charset="-78"/>
                <a:ea typeface="Times New Roman" panose="02020603050405020304" pitchFamily="18" charset="0"/>
                <a:cs typeface="Jameel Noori Nastaleeq" panose="02000503000000000004" pitchFamily="2" charset="-78"/>
              </a:rPr>
              <a:t>حکمہ زراعت پنجاب نے باسمتی کاشت کرنے والے 3 بڑے ڈویژنوں میں باسمتی کی برآمدات کو متاثر کرنے والے کیڑے مار ادویات کے استعمال پر مؤثر طریقے سے پابندی عائد کر دی ہے۔</a:t>
            </a:r>
            <a:endParaRPr lang="en-PK" sz="2400" dirty="0">
              <a:solidFill>
                <a:schemeClr val="tx1"/>
              </a:solidFill>
              <a:effectLst/>
              <a:latin typeface="Jameel Noori Nastaleeq" panose="02000503000000000004" pitchFamily="2" charset="-78"/>
              <a:ea typeface="Times New Roman" panose="02020603050405020304" pitchFamily="18" charset="0"/>
              <a:cs typeface="Jameel Noori Nastaleeq" panose="02000503000000000004" pitchFamily="2" charset="-78"/>
            </a:endParaRPr>
          </a:p>
          <a:p>
            <a:pPr marL="800100" lvl="1" indent="-342900" algn="just" rtl="1">
              <a:lnSpc>
                <a:spcPct val="150000"/>
              </a:lnSpc>
              <a:spcAft>
                <a:spcPts val="1000"/>
              </a:spcAft>
              <a:buFont typeface="Arial" panose="020B0604020202020204" pitchFamily="34" charset="0"/>
              <a:buChar char="•"/>
            </a:pPr>
            <a:r>
              <a:rPr lang="ar-SA" sz="2400" dirty="0">
                <a:solidFill>
                  <a:schemeClr val="tx1"/>
                </a:solidFill>
                <a:effectLst/>
                <a:latin typeface="Jameel Noori Nastaleeq" panose="02000503000000000004" pitchFamily="2" charset="-78"/>
                <a:ea typeface="Times New Roman" panose="02020603050405020304" pitchFamily="18" charset="0"/>
                <a:cs typeface="Jameel Noori Nastaleeq" panose="02000503000000000004" pitchFamily="2" charset="-78"/>
              </a:rPr>
              <a:t> یہ </a:t>
            </a:r>
            <a:r>
              <a:rPr lang="ur-PK" sz="2400" dirty="0">
                <a:solidFill>
                  <a:schemeClr val="tx1"/>
                </a:solidFill>
                <a:effectLst/>
                <a:latin typeface="Jameel Noori Nastaleeq" panose="02000503000000000004" pitchFamily="2" charset="-78"/>
                <a:ea typeface="Times New Roman" panose="02020603050405020304" pitchFamily="18" charset="0"/>
                <a:cs typeface="Jameel Noori Nastaleeq" panose="02000503000000000004" pitchFamily="2" charset="-78"/>
              </a:rPr>
              <a:t> زہر بنانے والی کمپنیز </a:t>
            </a:r>
            <a:r>
              <a:rPr lang="ar-SA" sz="2400" dirty="0">
                <a:solidFill>
                  <a:schemeClr val="tx1"/>
                </a:solidFill>
                <a:effectLst/>
                <a:latin typeface="Jameel Noori Nastaleeq" panose="02000503000000000004" pitchFamily="2" charset="-78"/>
                <a:ea typeface="Times New Roman" panose="02020603050405020304" pitchFamily="18" charset="0"/>
                <a:cs typeface="Jameel Noori Nastaleeq" panose="02000503000000000004" pitchFamily="2" charset="-78"/>
              </a:rPr>
              <a:t>کی رضاکارانہ شرکت کے ساتھ کیا گیا ہے۔</a:t>
            </a:r>
            <a:endParaRPr lang="en-PK" sz="2400" dirty="0">
              <a:solidFill>
                <a:schemeClr val="tx1"/>
              </a:solidFill>
              <a:effectLst/>
              <a:latin typeface="Jameel Noori Nastaleeq" panose="02000503000000000004" pitchFamily="2" charset="-78"/>
              <a:ea typeface="Times New Roman" panose="02020603050405020304" pitchFamily="18" charset="0"/>
              <a:cs typeface="Jameel Noori Nastaleeq" panose="02000503000000000004" pitchFamily="2" charset="-78"/>
            </a:endParaRPr>
          </a:p>
          <a:p>
            <a:pPr marL="800100" lvl="1" indent="-342900" algn="just" rtl="1">
              <a:lnSpc>
                <a:spcPct val="150000"/>
              </a:lnSpc>
              <a:spcAft>
                <a:spcPts val="1000"/>
              </a:spcAft>
              <a:buFont typeface="Arial" panose="020B0604020202020204" pitchFamily="34" charset="0"/>
              <a:buChar char="•"/>
            </a:pPr>
            <a:r>
              <a:rPr lang="ar-SA" sz="2400" dirty="0">
                <a:solidFill>
                  <a:schemeClr val="tx1"/>
                </a:solidFill>
                <a:effectLst/>
                <a:latin typeface="Jameel Noori Nastaleeq" panose="02000503000000000004" pitchFamily="2" charset="-78"/>
                <a:ea typeface="Times New Roman" panose="02020603050405020304" pitchFamily="18" charset="0"/>
                <a:cs typeface="Jameel Noori Nastaleeq" panose="02000503000000000004" pitchFamily="2" charset="-78"/>
              </a:rPr>
              <a:t> </a:t>
            </a:r>
            <a:r>
              <a:rPr lang="en-US" sz="2400" dirty="0">
                <a:solidFill>
                  <a:schemeClr val="tx1"/>
                </a:solidFill>
                <a:effectLst/>
                <a:latin typeface="Jameel Noori Nastaleeq" panose="02000503000000000004" pitchFamily="2" charset="-78"/>
                <a:ea typeface="Times New Roman" panose="02020603050405020304" pitchFamily="18" charset="0"/>
                <a:cs typeface="Jameel Noori Nastaleeq" panose="02000503000000000004" pitchFamily="2" charset="-78"/>
              </a:rPr>
              <a:t>TDAP </a:t>
            </a:r>
            <a:r>
              <a:rPr lang="ar-SA" sz="2400" dirty="0">
                <a:solidFill>
                  <a:schemeClr val="tx1"/>
                </a:solidFill>
                <a:effectLst/>
                <a:latin typeface="Jameel Noori Nastaleeq" panose="02000503000000000004" pitchFamily="2" charset="-78"/>
                <a:ea typeface="Times New Roman" panose="02020603050405020304" pitchFamily="18" charset="0"/>
                <a:cs typeface="Jameel Noori Nastaleeq" panose="02000503000000000004" pitchFamily="2" charset="-78"/>
              </a:rPr>
              <a:t>حکومت پنجاب کے پلانٹ پروٹیکشن اور ایگریکلچر ڈیپارٹمنٹس کی شرکت کو سراہتا ہے۔</a:t>
            </a:r>
            <a:endParaRPr lang="en-PK" sz="2400" dirty="0">
              <a:solidFill>
                <a:schemeClr val="tx1"/>
              </a:solidFill>
              <a:effectLst/>
              <a:latin typeface="Jameel Noori Nastaleeq" panose="02000503000000000004" pitchFamily="2" charset="-78"/>
              <a:ea typeface="Times New Roman" panose="02020603050405020304" pitchFamily="18" charset="0"/>
              <a:cs typeface="Jameel Noori Nastaleeq" panose="02000503000000000004" pitchFamily="2" charset="-78"/>
            </a:endParaRPr>
          </a:p>
        </p:txBody>
      </p:sp>
      <p:pic>
        <p:nvPicPr>
          <p:cNvPr id="4" name="Picture 2" descr="Arabic EHCS brochure-3 logo changed">
            <a:extLst>
              <a:ext uri="{FF2B5EF4-FFF2-40B4-BE49-F238E27FC236}">
                <a16:creationId xmlns:a16="http://schemas.microsoft.com/office/drawing/2014/main" id="{B3FF137B-CDFE-B8F3-4841-03B6508A00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5216" y="207431"/>
            <a:ext cx="1087404" cy="1062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631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1183095-C0B9-2D29-511E-CA0AB85758BE}"/>
            </a:ext>
          </a:extLst>
        </p:cNvPr>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462" y="354331"/>
            <a:ext cx="11589327" cy="6355080"/>
          </a:xfrm>
          <a:prstGeom prst="rect">
            <a:avLst/>
          </a:prstGeom>
        </p:spPr>
      </p:pic>
    </p:spTree>
    <p:extLst>
      <p:ext uri="{BB962C8B-B14F-4D97-AF65-F5344CB8AC3E}">
        <p14:creationId xmlns:p14="http://schemas.microsoft.com/office/powerpoint/2010/main" val="637358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417AF9-C3D0-BA42-2BE0-4082690FEAF6}"/>
              </a:ext>
            </a:extLst>
          </p:cNvPr>
          <p:cNvSpPr>
            <a:spLocks noGrp="1"/>
          </p:cNvSpPr>
          <p:nvPr>
            <p:ph type="body" sz="quarter" idx="14"/>
          </p:nvPr>
        </p:nvSpPr>
        <p:spPr>
          <a:xfrm>
            <a:off x="1303019" y="2557395"/>
            <a:ext cx="7715251" cy="1248795"/>
          </a:xfrm>
        </p:spPr>
        <p:txBody>
          <a:bodyPr>
            <a:normAutofit/>
          </a:bodyPr>
          <a:lstStyle/>
          <a:p>
            <a:pPr algn="r" rtl="1"/>
            <a:r>
              <a:rPr lang="ur-PK" sz="4000" dirty="0">
                <a:solidFill>
                  <a:schemeClr val="tx1"/>
                </a:solidFill>
                <a:effectLst/>
                <a:latin typeface="Times New Roman" panose="02020603050405020304" pitchFamily="18" charset="0"/>
                <a:ea typeface="Times New Roman" panose="02020603050405020304" pitchFamily="18" charset="0"/>
                <a:cs typeface="Jameel Noori Nastaleeq" panose="02000503000000000004" pitchFamily="2" charset="-78"/>
              </a:rPr>
              <a:t>چاول کی برآمدات میں مسائل</a:t>
            </a:r>
            <a:r>
              <a:rPr lang="en-US" sz="4000" dirty="0">
                <a:solidFill>
                  <a:schemeClr val="tx1"/>
                </a:solidFill>
                <a:effectLst/>
                <a:latin typeface="Times New Roman" panose="02020603050405020304" pitchFamily="18" charset="0"/>
                <a:ea typeface="Times New Roman" panose="02020603050405020304" pitchFamily="18" charset="0"/>
                <a:cs typeface="Jameel Noori Nastaleeq" panose="02000503000000000004" pitchFamily="2" charset="-78"/>
              </a:rPr>
              <a:t>  </a:t>
            </a:r>
            <a:endParaRPr lang="en-PK" sz="4000" dirty="0">
              <a:solidFill>
                <a:schemeClr val="tx1"/>
              </a:solidFill>
              <a:effectLst/>
              <a:latin typeface="Times New Roman" panose="02020603050405020304" pitchFamily="18" charset="0"/>
              <a:ea typeface="Times New Roman" panose="02020603050405020304" pitchFamily="18" charset="0"/>
            </a:endParaRPr>
          </a:p>
        </p:txBody>
      </p:sp>
      <p:pic>
        <p:nvPicPr>
          <p:cNvPr id="4" name="Picture 2" descr="Arabic EHCS brochure-3 logo changed">
            <a:extLst>
              <a:ext uri="{FF2B5EF4-FFF2-40B4-BE49-F238E27FC236}">
                <a16:creationId xmlns:a16="http://schemas.microsoft.com/office/drawing/2014/main" id="{FEFFAF02-EAE0-8086-35CC-BA04649A69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5216" y="207431"/>
            <a:ext cx="1087404" cy="1062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976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7459" y="502412"/>
            <a:ext cx="10065387" cy="1634998"/>
          </a:xfrm>
        </p:spPr>
        <p:txBody>
          <a:bodyPr>
            <a:noAutofit/>
          </a:bodyPr>
          <a:lstStyle/>
          <a:p>
            <a:pPr algn="r" rtl="1"/>
            <a:r>
              <a:rPr lang="ur-PK" sz="4000" dirty="0">
                <a:solidFill>
                  <a:schemeClr val="tx1"/>
                </a:solidFill>
                <a:effectLst/>
                <a:latin typeface="Times New Roman" panose="02020603050405020304" pitchFamily="18" charset="0"/>
                <a:ea typeface="Times New Roman" panose="02020603050405020304" pitchFamily="18" charset="0"/>
                <a:cs typeface="Jameel Noori Nastaleeq" panose="02000503000000000004" pitchFamily="2" charset="-78"/>
              </a:rPr>
              <a:t>پاکستان سے برآمد ہونے والے چاول </a:t>
            </a:r>
            <a:r>
              <a:rPr lang="ur-PK" sz="4000" dirty="0">
                <a:solidFill>
                  <a:schemeClr val="tx1"/>
                </a:solidFill>
                <a:latin typeface="Times New Roman" panose="02020603050405020304" pitchFamily="18" charset="0"/>
                <a:ea typeface="Times New Roman" panose="02020603050405020304" pitchFamily="18" charset="0"/>
                <a:cs typeface="Jameel Noori Nastaleeq" panose="02000503000000000004" pitchFamily="2" charset="-78"/>
              </a:rPr>
              <a:t> کی یورپی یونین میں مسترد ہونے کی مقدار</a:t>
            </a:r>
            <a:endParaRPr lang="en-PK" sz="4000" dirty="0">
              <a:solidFill>
                <a:schemeClr val="tx1"/>
              </a:solidFill>
              <a:effectLst/>
              <a:latin typeface="Times New Roman" panose="02020603050405020304" pitchFamily="18" charset="0"/>
              <a:ea typeface="Times New Roman" panose="02020603050405020304" pitchFamily="18" charset="0"/>
            </a:endParaRPr>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3402" y="194255"/>
            <a:ext cx="1368940" cy="1368940"/>
          </a:xfrm>
          <a:prstGeom prst="rect">
            <a:avLst/>
          </a:prstGeom>
        </p:spPr>
      </p:pic>
      <p:graphicFrame>
        <p:nvGraphicFramePr>
          <p:cNvPr id="3" name="Table 2">
            <a:extLst>
              <a:ext uri="{FF2B5EF4-FFF2-40B4-BE49-F238E27FC236}">
                <a16:creationId xmlns:a16="http://schemas.microsoft.com/office/drawing/2014/main" id="{325A000D-B83E-1190-1D1E-C0A4297E99EA}"/>
              </a:ext>
            </a:extLst>
          </p:cNvPr>
          <p:cNvGraphicFramePr>
            <a:graphicFrameLocks noGrp="1"/>
          </p:cNvGraphicFramePr>
          <p:nvPr>
            <p:extLst>
              <p:ext uri="{D42A27DB-BD31-4B8C-83A1-F6EECF244321}">
                <p14:modId xmlns:p14="http://schemas.microsoft.com/office/powerpoint/2010/main" val="1068746969"/>
              </p:ext>
            </p:extLst>
          </p:nvPr>
        </p:nvGraphicFramePr>
        <p:xfrm>
          <a:off x="1741168" y="2312124"/>
          <a:ext cx="8995630" cy="3526972"/>
        </p:xfrm>
        <a:graphic>
          <a:graphicData uri="http://schemas.openxmlformats.org/drawingml/2006/table">
            <a:tbl>
              <a:tblPr rtl="1" firstRow="1" firstCol="1" bandRow="1">
                <a:tableStyleId>{00A15C55-8517-42AA-B614-E9B94910E393}</a:tableStyleId>
              </a:tblPr>
              <a:tblGrid>
                <a:gridCol w="2997988">
                  <a:extLst>
                    <a:ext uri="{9D8B030D-6E8A-4147-A177-3AD203B41FA5}">
                      <a16:colId xmlns:a16="http://schemas.microsoft.com/office/drawing/2014/main" val="3978957297"/>
                    </a:ext>
                  </a:extLst>
                </a:gridCol>
                <a:gridCol w="2998821">
                  <a:extLst>
                    <a:ext uri="{9D8B030D-6E8A-4147-A177-3AD203B41FA5}">
                      <a16:colId xmlns:a16="http://schemas.microsoft.com/office/drawing/2014/main" val="218616101"/>
                    </a:ext>
                  </a:extLst>
                </a:gridCol>
                <a:gridCol w="2998821">
                  <a:extLst>
                    <a:ext uri="{9D8B030D-6E8A-4147-A177-3AD203B41FA5}">
                      <a16:colId xmlns:a16="http://schemas.microsoft.com/office/drawing/2014/main" val="2915515192"/>
                    </a:ext>
                  </a:extLst>
                </a:gridCol>
              </a:tblGrid>
              <a:tr h="705394">
                <a:tc>
                  <a:txBody>
                    <a:bodyPr/>
                    <a:lstStyle/>
                    <a:p>
                      <a:pPr algn="ctr" rtl="1"/>
                      <a:r>
                        <a:rPr lang="ur-PK" sz="3600" b="1" dirty="0">
                          <a:effectLst/>
                          <a:latin typeface="Jameel Noori Nastaleeq" panose="02000503000000000004" pitchFamily="2" charset="-78"/>
                          <a:cs typeface="Jameel Noori Nastaleeq" panose="02000503000000000004" pitchFamily="2" charset="-78"/>
                        </a:rPr>
                        <a:t>وجوہات</a:t>
                      </a:r>
                      <a:endParaRPr lang="en-PK" sz="2400" b="1"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txBody>
                  <a:tcPr marL="68580" marR="68580" marT="0" marB="0"/>
                </a:tc>
                <a:tc>
                  <a:txBody>
                    <a:bodyPr/>
                    <a:lstStyle/>
                    <a:p>
                      <a:pPr algn="ctr" rtl="0"/>
                      <a:r>
                        <a:rPr lang="en-US" sz="3600" b="1">
                          <a:effectLst/>
                          <a:latin typeface="Jameel Noori Nastaleeq" panose="02000503000000000004" pitchFamily="2" charset="-78"/>
                          <a:cs typeface="Jameel Noori Nastaleeq" panose="02000503000000000004" pitchFamily="2" charset="-78"/>
                        </a:rPr>
                        <a:t>2023</a:t>
                      </a:r>
                      <a:endParaRPr lang="en-PK" sz="2400" b="1">
                        <a:effectLst/>
                        <a:latin typeface="Jameel Noori Nastaleeq" panose="02000503000000000004" pitchFamily="2" charset="-78"/>
                        <a:ea typeface="Times New Roman" panose="02020603050405020304" pitchFamily="18" charset="0"/>
                        <a:cs typeface="Jameel Noori Nastaleeq" panose="02000503000000000004" pitchFamily="2" charset="-78"/>
                      </a:endParaRPr>
                    </a:p>
                  </a:txBody>
                  <a:tcPr marL="68580" marR="68580" marT="0" marB="0"/>
                </a:tc>
                <a:tc>
                  <a:txBody>
                    <a:bodyPr/>
                    <a:lstStyle/>
                    <a:p>
                      <a:pPr algn="ctr" rtl="1"/>
                      <a:r>
                        <a:rPr lang="en-US" sz="3600" b="1" dirty="0">
                          <a:effectLst/>
                          <a:latin typeface="Jameel Noori Nastaleeq" panose="02000503000000000004" pitchFamily="2" charset="-78"/>
                          <a:cs typeface="Jameel Noori Nastaleeq" panose="02000503000000000004" pitchFamily="2" charset="-78"/>
                        </a:rPr>
                        <a:t>2024</a:t>
                      </a:r>
                      <a:r>
                        <a:rPr lang="ur-PK" sz="3600" b="1" dirty="0">
                          <a:effectLst/>
                          <a:latin typeface="Jameel Noori Nastaleeq" panose="02000503000000000004" pitchFamily="2" charset="-78"/>
                          <a:cs typeface="Jameel Noori Nastaleeq" panose="02000503000000000004" pitchFamily="2" charset="-78"/>
                        </a:rPr>
                        <a:t>(اکتوبر تک )</a:t>
                      </a:r>
                      <a:endParaRPr lang="en-PK" sz="2400" b="1"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txBody>
                  <a:tcPr marL="68580" marR="68580" marT="0" marB="0"/>
                </a:tc>
                <a:extLst>
                  <a:ext uri="{0D108BD9-81ED-4DB2-BD59-A6C34878D82A}">
                    <a16:rowId xmlns:a16="http://schemas.microsoft.com/office/drawing/2014/main" val="2492008652"/>
                  </a:ext>
                </a:extLst>
              </a:tr>
              <a:tr h="1410790">
                <a:tc>
                  <a:txBody>
                    <a:bodyPr/>
                    <a:lstStyle/>
                    <a:p>
                      <a:pPr algn="ctr" rtl="1"/>
                      <a:r>
                        <a:rPr lang="ur-PK" sz="2800">
                          <a:effectLst/>
                          <a:latin typeface="Jameel Noori Nastaleeq" panose="02000503000000000004" pitchFamily="2" charset="-78"/>
                          <a:cs typeface="Jameel Noori Nastaleeq" panose="02000503000000000004" pitchFamily="2" charset="-78"/>
                        </a:rPr>
                        <a:t>چاول (کیڑے مار ادویات کی باقیات)</a:t>
                      </a:r>
                      <a:endParaRPr lang="en-PK" sz="180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txBody>
                  <a:tcPr marL="68580" marR="68580" marT="0" marB="0"/>
                </a:tc>
                <a:tc>
                  <a:txBody>
                    <a:bodyPr/>
                    <a:lstStyle/>
                    <a:p>
                      <a:pPr algn="ctr" rtl="0"/>
                      <a:r>
                        <a:rPr lang="en-US" sz="2800" dirty="0">
                          <a:effectLst/>
                          <a:latin typeface="Jameel Noori Nastaleeq" panose="02000503000000000004" pitchFamily="2" charset="-78"/>
                          <a:cs typeface="Jameel Noori Nastaleeq" panose="02000503000000000004" pitchFamily="2" charset="-78"/>
                        </a:rPr>
                        <a:t>36</a:t>
                      </a:r>
                      <a:endParaRPr lang="en-PK" sz="18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txBody>
                  <a:tcPr marL="68580" marR="68580" marT="0" marB="0"/>
                </a:tc>
                <a:tc>
                  <a:txBody>
                    <a:bodyPr/>
                    <a:lstStyle/>
                    <a:p>
                      <a:pPr algn="ctr" rtl="1"/>
                      <a:r>
                        <a:rPr lang="en-US" sz="2800" dirty="0">
                          <a:effectLst/>
                          <a:latin typeface="Jameel Noori Nastaleeq" panose="02000503000000000004" pitchFamily="2" charset="-78"/>
                          <a:cs typeface="Jameel Noori Nastaleeq" panose="02000503000000000004" pitchFamily="2" charset="-78"/>
                        </a:rPr>
                        <a:t>56</a:t>
                      </a:r>
                      <a:endParaRPr lang="en-PK" sz="18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txBody>
                  <a:tcPr marL="68580" marR="68580" marT="0" marB="0"/>
                </a:tc>
                <a:extLst>
                  <a:ext uri="{0D108BD9-81ED-4DB2-BD59-A6C34878D82A}">
                    <a16:rowId xmlns:a16="http://schemas.microsoft.com/office/drawing/2014/main" val="549589694"/>
                  </a:ext>
                </a:extLst>
              </a:tr>
              <a:tr h="705394">
                <a:tc>
                  <a:txBody>
                    <a:bodyPr/>
                    <a:lstStyle/>
                    <a:p>
                      <a:pPr algn="ctr" rtl="1"/>
                      <a:r>
                        <a:rPr lang="ur-PK" sz="2800">
                          <a:effectLst/>
                          <a:latin typeface="Jameel Noori Nastaleeq" panose="02000503000000000004" pitchFamily="2" charset="-78"/>
                          <a:cs typeface="Jameel Noori Nastaleeq" panose="02000503000000000004" pitchFamily="2" charset="-78"/>
                        </a:rPr>
                        <a:t>چاول (افلاٹوکسن)</a:t>
                      </a:r>
                      <a:endParaRPr lang="en-PK" sz="180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txBody>
                  <a:tcPr marL="68580" marR="68580" marT="0" marB="0"/>
                </a:tc>
                <a:tc>
                  <a:txBody>
                    <a:bodyPr/>
                    <a:lstStyle/>
                    <a:p>
                      <a:pPr algn="ctr" rtl="0"/>
                      <a:r>
                        <a:rPr lang="en-US" sz="2800" dirty="0">
                          <a:effectLst/>
                          <a:latin typeface="Jameel Noori Nastaleeq" panose="02000503000000000004" pitchFamily="2" charset="-78"/>
                          <a:cs typeface="Jameel Noori Nastaleeq" panose="02000503000000000004" pitchFamily="2" charset="-78"/>
                        </a:rPr>
                        <a:t>12</a:t>
                      </a:r>
                      <a:endParaRPr lang="en-PK" sz="18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txBody>
                  <a:tcPr marL="68580" marR="68580" marT="0" marB="0"/>
                </a:tc>
                <a:tc>
                  <a:txBody>
                    <a:bodyPr/>
                    <a:lstStyle/>
                    <a:p>
                      <a:pPr algn="ctr" rtl="0"/>
                      <a:r>
                        <a:rPr lang="en-US" sz="2800">
                          <a:effectLst/>
                          <a:latin typeface="Jameel Noori Nastaleeq" panose="02000503000000000004" pitchFamily="2" charset="-78"/>
                          <a:cs typeface="Jameel Noori Nastaleeq" panose="02000503000000000004" pitchFamily="2" charset="-78"/>
                        </a:rPr>
                        <a:t>14</a:t>
                      </a:r>
                      <a:endParaRPr lang="en-PK" sz="180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txBody>
                  <a:tcPr marL="68580" marR="68580" marT="0" marB="0"/>
                </a:tc>
                <a:extLst>
                  <a:ext uri="{0D108BD9-81ED-4DB2-BD59-A6C34878D82A}">
                    <a16:rowId xmlns:a16="http://schemas.microsoft.com/office/drawing/2014/main" val="3938961909"/>
                  </a:ext>
                </a:extLst>
              </a:tr>
              <a:tr h="705394">
                <a:tc>
                  <a:txBody>
                    <a:bodyPr/>
                    <a:lstStyle/>
                    <a:p>
                      <a:pPr algn="ctr" rtl="1"/>
                      <a:r>
                        <a:rPr lang="ur-PK" sz="2800">
                          <a:effectLst/>
                          <a:latin typeface="Jameel Noori Nastaleeq" panose="02000503000000000004" pitchFamily="2" charset="-78"/>
                          <a:cs typeface="Jameel Noori Nastaleeq" panose="02000503000000000004" pitchFamily="2" charset="-78"/>
                        </a:rPr>
                        <a:t>ٹوٹل</a:t>
                      </a:r>
                      <a:endParaRPr lang="en-PK" sz="180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txBody>
                  <a:tcPr marL="68580" marR="68580" marT="0" marB="0"/>
                </a:tc>
                <a:tc>
                  <a:txBody>
                    <a:bodyPr/>
                    <a:lstStyle/>
                    <a:p>
                      <a:pPr algn="ctr" rtl="0"/>
                      <a:r>
                        <a:rPr lang="en-US" sz="2800">
                          <a:effectLst/>
                          <a:latin typeface="Jameel Noori Nastaleeq" panose="02000503000000000004" pitchFamily="2" charset="-78"/>
                          <a:cs typeface="Jameel Noori Nastaleeq" panose="02000503000000000004" pitchFamily="2" charset="-78"/>
                        </a:rPr>
                        <a:t>60</a:t>
                      </a:r>
                      <a:endParaRPr lang="en-PK" sz="180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txBody>
                  <a:tcPr marL="68580" marR="68580" marT="0" marB="0"/>
                </a:tc>
                <a:tc>
                  <a:txBody>
                    <a:bodyPr/>
                    <a:lstStyle/>
                    <a:p>
                      <a:pPr algn="ctr" rtl="0"/>
                      <a:r>
                        <a:rPr lang="en-US" sz="2800" dirty="0">
                          <a:effectLst/>
                          <a:latin typeface="Jameel Noori Nastaleeq" panose="02000503000000000004" pitchFamily="2" charset="-78"/>
                          <a:cs typeface="Jameel Noori Nastaleeq" panose="02000503000000000004" pitchFamily="2" charset="-78"/>
                        </a:rPr>
                        <a:t>77</a:t>
                      </a:r>
                      <a:endParaRPr lang="en-PK" sz="180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txBody>
                  <a:tcPr marL="68580" marR="68580" marT="0" marB="0"/>
                </a:tc>
                <a:extLst>
                  <a:ext uri="{0D108BD9-81ED-4DB2-BD59-A6C34878D82A}">
                    <a16:rowId xmlns:a16="http://schemas.microsoft.com/office/drawing/2014/main" val="3375523981"/>
                  </a:ext>
                </a:extLst>
              </a:tr>
            </a:tbl>
          </a:graphicData>
        </a:graphic>
      </p:graphicFrame>
    </p:spTree>
    <p:extLst>
      <p:ext uri="{BB962C8B-B14F-4D97-AF65-F5344CB8AC3E}">
        <p14:creationId xmlns:p14="http://schemas.microsoft.com/office/powerpoint/2010/main" val="952881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9470" y="878725"/>
            <a:ext cx="8039692" cy="1019963"/>
          </a:xfrm>
        </p:spPr>
        <p:txBody>
          <a:bodyPr>
            <a:normAutofit fontScale="90000"/>
          </a:bodyPr>
          <a:lstStyle/>
          <a:p>
            <a:pPr algn="r" rtl="1"/>
            <a:r>
              <a:rPr lang="ur-PK" sz="5400" dirty="0">
                <a:effectLst/>
                <a:latin typeface="Times New Roman" panose="02020603050405020304" pitchFamily="18" charset="0"/>
                <a:ea typeface="Times New Roman" panose="02020603050405020304" pitchFamily="18" charset="0"/>
                <a:cs typeface="Jameel Noori Nastaleeq" panose="02000503000000000004" pitchFamily="2" charset="-78"/>
              </a:rPr>
              <a:t>برآمد کنندہ ممالک پر چاول کے مسترد ہونےکے اثرات</a:t>
            </a:r>
            <a:endParaRPr lang="en-PK" sz="5400" dirty="0">
              <a:effectLst/>
              <a:latin typeface="Times New Roman" panose="02020603050405020304" pitchFamily="18" charset="0"/>
              <a:ea typeface="Times New Roman" panose="02020603050405020304" pitchFamily="18" charset="0"/>
            </a:endParaRPr>
          </a:p>
        </p:txBody>
      </p:sp>
      <p:sp>
        <p:nvSpPr>
          <p:cNvPr id="3" name="Content Placeholder 2"/>
          <p:cNvSpPr>
            <a:spLocks noGrp="1"/>
          </p:cNvSpPr>
          <p:nvPr>
            <p:ph type="body" sz="quarter" idx="14"/>
          </p:nvPr>
        </p:nvSpPr>
        <p:spPr>
          <a:xfrm>
            <a:off x="712131" y="2090950"/>
            <a:ext cx="10134371" cy="3970216"/>
          </a:xfrm>
        </p:spPr>
        <p:txBody>
          <a:bodyPr>
            <a:noAutofit/>
          </a:bodyPr>
          <a:lstStyle/>
          <a:p>
            <a:pPr lvl="1" algn="just" rtl="1"/>
            <a:r>
              <a:rPr lang="en-US" sz="2800" b="1" dirty="0">
                <a:solidFill>
                  <a:schemeClr val="tx1"/>
                </a:solidFill>
                <a:effectLst/>
                <a:latin typeface="Jameel Noori Nastaleeq" panose="02000503000000000004" pitchFamily="2" charset="-78"/>
                <a:ea typeface="Times New Roman" panose="02020603050405020304" pitchFamily="18" charset="0"/>
                <a:cs typeface="Jameel Noori Nastaleeq" panose="02000503000000000004" pitchFamily="2" charset="-78"/>
              </a:rPr>
              <a:t>*</a:t>
            </a:r>
            <a:r>
              <a:rPr lang="ur-PK" sz="2800" dirty="0">
                <a:solidFill>
                  <a:schemeClr val="accent1">
                    <a:lumMod val="75000"/>
                  </a:schemeClr>
                </a:solidFill>
                <a:effectLst/>
                <a:latin typeface="Jameel Noori Nastaleeq" panose="02000503000000000004" pitchFamily="2" charset="-78"/>
                <a:ea typeface="Times New Roman" panose="02020603050405020304" pitchFamily="18" charset="0"/>
                <a:cs typeface="Jameel Noori Nastaleeq" panose="02000503000000000004" pitchFamily="2" charset="-78"/>
              </a:rPr>
              <a:t>عدم تعمیل برآمد کنندہ ملک کی تجارت اور معیشت پر سنگین اثرات مرتب کر سکتی ہے۔</a:t>
            </a:r>
            <a:endParaRPr lang="en-PK" sz="2800" dirty="0">
              <a:solidFill>
                <a:schemeClr val="accent1">
                  <a:lumMod val="75000"/>
                </a:schemeClr>
              </a:solidFill>
              <a:effectLst/>
              <a:latin typeface="Jameel Noori Nastaleeq" panose="02000503000000000004" pitchFamily="2" charset="-78"/>
              <a:ea typeface="Times New Roman" panose="02020603050405020304" pitchFamily="18" charset="0"/>
              <a:cs typeface="Jameel Noori Nastaleeq" panose="02000503000000000004" pitchFamily="2" charset="-78"/>
            </a:endParaRPr>
          </a:p>
          <a:p>
            <a:pPr lvl="1" algn="just" rtl="1"/>
            <a:r>
              <a:rPr lang="en-US" sz="2800" b="1" dirty="0">
                <a:solidFill>
                  <a:schemeClr val="tx1"/>
                </a:solidFill>
                <a:effectLst/>
                <a:latin typeface="Jameel Noori Nastaleeq" panose="02000503000000000004" pitchFamily="2" charset="-78"/>
                <a:ea typeface="Times New Roman" panose="02020603050405020304" pitchFamily="18" charset="0"/>
                <a:cs typeface="Jameel Noori Nastaleeq" panose="02000503000000000004" pitchFamily="2" charset="-78"/>
              </a:rPr>
              <a:t> *</a:t>
            </a:r>
            <a:r>
              <a:rPr lang="ur-PK" sz="2800" dirty="0">
                <a:solidFill>
                  <a:schemeClr val="accent1">
                    <a:lumMod val="75000"/>
                  </a:schemeClr>
                </a:solidFill>
                <a:effectLst/>
                <a:latin typeface="Jameel Noori Nastaleeq" panose="02000503000000000004" pitchFamily="2" charset="-78"/>
                <a:ea typeface="Times New Roman" panose="02020603050405020304" pitchFamily="18" charset="0"/>
                <a:cs typeface="Jameel Noori Nastaleeq" panose="02000503000000000004" pitchFamily="2" charset="-78"/>
              </a:rPr>
              <a:t>تجارتی پابندیوں اور معاشی نقصانات کا باعث بن سکتا ہے۔</a:t>
            </a:r>
            <a:endParaRPr lang="en-PK" sz="2800" dirty="0">
              <a:solidFill>
                <a:schemeClr val="accent1">
                  <a:lumMod val="75000"/>
                </a:schemeClr>
              </a:solidFill>
              <a:effectLst/>
              <a:latin typeface="Jameel Noori Nastaleeq" panose="02000503000000000004" pitchFamily="2" charset="-78"/>
              <a:ea typeface="Times New Roman" panose="02020603050405020304" pitchFamily="18" charset="0"/>
              <a:cs typeface="Jameel Noori Nastaleeq" panose="02000503000000000004" pitchFamily="2" charset="-78"/>
            </a:endParaRPr>
          </a:p>
          <a:p>
            <a:pPr marL="914400" lvl="1" indent="-457200" algn="just" rtl="1">
              <a:buFont typeface="Arial" panose="020B0604020202020204" pitchFamily="34" charset="0"/>
              <a:buChar char="•"/>
            </a:pPr>
            <a:r>
              <a:rPr lang="ur-PK" sz="2800" dirty="0">
                <a:solidFill>
                  <a:schemeClr val="accent1">
                    <a:lumMod val="75000"/>
                  </a:schemeClr>
                </a:solidFill>
                <a:effectLst/>
                <a:latin typeface="Jameel Noori Nastaleeq" panose="02000503000000000004" pitchFamily="2" charset="-78"/>
                <a:ea typeface="Times New Roman" panose="02020603050405020304" pitchFamily="18" charset="0"/>
                <a:cs typeface="Jameel Noori Nastaleeq" panose="02000503000000000004" pitchFamily="2" charset="-78"/>
              </a:rPr>
              <a:t>یہ نقصانات مندرجہ ذیل بھی ہوسکتے ہیں:</a:t>
            </a:r>
            <a:endParaRPr lang="en-PK" sz="2800" dirty="0">
              <a:solidFill>
                <a:schemeClr val="tx1"/>
              </a:solidFill>
              <a:effectLst/>
              <a:latin typeface="Jameel Noori Nastaleeq" panose="02000503000000000004" pitchFamily="2" charset="-78"/>
              <a:ea typeface="Times New Roman" panose="02020603050405020304" pitchFamily="18" charset="0"/>
              <a:cs typeface="Jameel Noori Nastaleeq" panose="02000503000000000004" pitchFamily="2" charset="-78"/>
            </a:endParaRPr>
          </a:p>
          <a:p>
            <a:pPr lvl="1" algn="just" rtl="1"/>
            <a:r>
              <a:rPr lang="en-US" sz="2800" dirty="0">
                <a:solidFill>
                  <a:schemeClr val="tx1"/>
                </a:solidFill>
                <a:effectLst/>
                <a:latin typeface="Jameel Noori Nastaleeq" panose="02000503000000000004" pitchFamily="2" charset="-78"/>
                <a:ea typeface="Times New Roman" panose="02020603050405020304" pitchFamily="18" charset="0"/>
                <a:cs typeface="Jameel Noori Nastaleeq" panose="02000503000000000004" pitchFamily="2" charset="-78"/>
              </a:rPr>
              <a:t> </a:t>
            </a:r>
            <a:r>
              <a:rPr lang="ur-PK" sz="2800" dirty="0">
                <a:solidFill>
                  <a:schemeClr val="tx1"/>
                </a:solidFill>
                <a:effectLst/>
                <a:latin typeface="Jameel Noori Nastaleeq" panose="02000503000000000004" pitchFamily="2" charset="-78"/>
                <a:ea typeface="Times New Roman" panose="02020603050405020304" pitchFamily="18" charset="0"/>
                <a:cs typeface="Jameel Noori Nastaleeq" panose="02000503000000000004" pitchFamily="2" charset="-78"/>
              </a:rPr>
              <a:t>۔ٹیرف اور پابندیاں </a:t>
            </a:r>
            <a:endParaRPr lang="en-PK" sz="2800" dirty="0">
              <a:solidFill>
                <a:schemeClr val="tx1"/>
              </a:solidFill>
              <a:effectLst/>
              <a:latin typeface="Jameel Noori Nastaleeq" panose="02000503000000000004" pitchFamily="2" charset="-78"/>
              <a:ea typeface="Times New Roman" panose="02020603050405020304" pitchFamily="18" charset="0"/>
              <a:cs typeface="Jameel Noori Nastaleeq" panose="02000503000000000004" pitchFamily="2" charset="-78"/>
            </a:endParaRPr>
          </a:p>
          <a:p>
            <a:pPr lvl="1" algn="just" rtl="1"/>
            <a:r>
              <a:rPr lang="ur-PK" sz="2800" dirty="0">
                <a:solidFill>
                  <a:schemeClr val="tx1"/>
                </a:solidFill>
                <a:effectLst/>
                <a:latin typeface="Jameel Noori Nastaleeq" panose="02000503000000000004" pitchFamily="2" charset="-78"/>
                <a:ea typeface="Times New Roman" panose="02020603050405020304" pitchFamily="18" charset="0"/>
                <a:cs typeface="Jameel Noori Nastaleeq" panose="02000503000000000004" pitchFamily="2" charset="-78"/>
              </a:rPr>
              <a:t>۔ساکھ کا نقصان</a:t>
            </a:r>
            <a:endParaRPr lang="en-PK" sz="2800" dirty="0">
              <a:solidFill>
                <a:schemeClr val="tx1"/>
              </a:solidFill>
              <a:effectLst/>
              <a:latin typeface="Jameel Noori Nastaleeq" panose="02000503000000000004" pitchFamily="2" charset="-78"/>
              <a:ea typeface="Times New Roman" panose="02020603050405020304" pitchFamily="18" charset="0"/>
              <a:cs typeface="Jameel Noori Nastaleeq" panose="02000503000000000004" pitchFamily="2" charset="-78"/>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3402" y="194255"/>
            <a:ext cx="1368940" cy="1368940"/>
          </a:xfrm>
          <a:prstGeom prst="rect">
            <a:avLst/>
          </a:prstGeom>
        </p:spPr>
      </p:pic>
    </p:spTree>
    <p:extLst>
      <p:ext uri="{BB962C8B-B14F-4D97-AF65-F5344CB8AC3E}">
        <p14:creationId xmlns:p14="http://schemas.microsoft.com/office/powerpoint/2010/main" val="3280392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9028" y="1480941"/>
            <a:ext cx="10134369" cy="1002552"/>
          </a:xfrm>
        </p:spPr>
        <p:txBody>
          <a:bodyPr/>
          <a:lstStyle/>
          <a:p>
            <a:pPr algn="r" rtl="1"/>
            <a:r>
              <a:rPr lang="ur-PK" sz="5400" dirty="0">
                <a:effectLst/>
                <a:latin typeface="Times New Roman" panose="02020603050405020304" pitchFamily="18" charset="0"/>
                <a:ea typeface="Times New Roman" panose="02020603050405020304" pitchFamily="18" charset="0"/>
                <a:cs typeface="Jameel Noori Nastaleeq" panose="02000503000000000004" pitchFamily="2" charset="-78"/>
              </a:rPr>
              <a:t>غذائی تحفظ کے خدشات پر چاول کی برآمدات میں بڑے چیلنجز</a:t>
            </a:r>
            <a:endParaRPr lang="en-PK" sz="5400" dirty="0">
              <a:effectLst/>
              <a:latin typeface="Times New Roman" panose="02020603050405020304" pitchFamily="18" charset="0"/>
              <a:ea typeface="Times New Roman" panose="02020603050405020304" pitchFamily="18" charset="0"/>
            </a:endParaRPr>
          </a:p>
        </p:txBody>
      </p:sp>
      <p:sp>
        <p:nvSpPr>
          <p:cNvPr id="3" name="Content Placeholder 2"/>
          <p:cNvSpPr>
            <a:spLocks noGrp="1"/>
          </p:cNvSpPr>
          <p:nvPr>
            <p:ph type="body" sz="quarter" idx="14"/>
          </p:nvPr>
        </p:nvSpPr>
        <p:spPr>
          <a:xfrm>
            <a:off x="830845" y="3429000"/>
            <a:ext cx="10134371" cy="2640864"/>
          </a:xfrm>
        </p:spPr>
        <p:txBody>
          <a:bodyPr>
            <a:normAutofit/>
          </a:bodyPr>
          <a:lstStyle/>
          <a:p>
            <a:pPr algn="r" rtl="1">
              <a:lnSpc>
                <a:spcPct val="150000"/>
              </a:lnSpc>
            </a:pPr>
            <a:r>
              <a:rPr lang="en-US" sz="4000" dirty="0">
                <a:solidFill>
                  <a:schemeClr val="tx1"/>
                </a:solidFill>
                <a:effectLst/>
                <a:latin typeface="Jameel Noori Nastaleeq" panose="02000503000000000004" pitchFamily="2" charset="-78"/>
                <a:ea typeface="Times New Roman" panose="02020603050405020304" pitchFamily="18" charset="0"/>
              </a:rPr>
              <a:t>1</a:t>
            </a:r>
            <a:r>
              <a:rPr lang="ur-PK" sz="2800" dirty="0">
                <a:solidFill>
                  <a:schemeClr val="tx1"/>
                </a:solidFill>
                <a:effectLst/>
                <a:latin typeface="Times New Roman" panose="02020603050405020304" pitchFamily="18" charset="0"/>
                <a:ea typeface="Times New Roman" panose="02020603050405020304" pitchFamily="18" charset="0"/>
                <a:cs typeface="Jameel Noori Nastaleeq" panose="02000503000000000004" pitchFamily="2" charset="-78"/>
              </a:rPr>
              <a:t>۔</a:t>
            </a:r>
            <a:r>
              <a:rPr lang="en-US" sz="2800" dirty="0">
                <a:solidFill>
                  <a:schemeClr val="tx1"/>
                </a:solidFill>
                <a:effectLst/>
                <a:latin typeface="Times New Roman" panose="02020603050405020304" pitchFamily="18" charset="0"/>
                <a:ea typeface="Times New Roman" panose="02020603050405020304" pitchFamily="18" charset="0"/>
                <a:cs typeface="Jameel Noori Nastaleeq" panose="02000503000000000004" pitchFamily="2" charset="-78"/>
              </a:rPr>
              <a:t> </a:t>
            </a:r>
            <a:r>
              <a:rPr lang="ur-PK" sz="2800" dirty="0">
                <a:solidFill>
                  <a:schemeClr val="tx1"/>
                </a:solidFill>
                <a:effectLst/>
                <a:latin typeface="Times New Roman" panose="02020603050405020304" pitchFamily="18" charset="0"/>
                <a:ea typeface="Times New Roman" panose="02020603050405020304" pitchFamily="18" charset="0"/>
                <a:cs typeface="Jameel Noori Nastaleeq" panose="02000503000000000004" pitchFamily="2" charset="-78"/>
              </a:rPr>
              <a:t>مرچ، چاول، مکئی اور کھانے کی تیاری میں مائکوٹوکسن </a:t>
            </a:r>
            <a:endParaRPr lang="en-PK" sz="2800" dirty="0">
              <a:solidFill>
                <a:schemeClr val="tx1"/>
              </a:solidFill>
              <a:effectLst/>
              <a:latin typeface="Times New Roman" panose="02020603050405020304" pitchFamily="18" charset="0"/>
              <a:ea typeface="Times New Roman" panose="02020603050405020304" pitchFamily="18" charset="0"/>
            </a:endParaRPr>
          </a:p>
          <a:p>
            <a:pPr algn="r" rtl="1">
              <a:lnSpc>
                <a:spcPct val="150000"/>
              </a:lnSpc>
            </a:pPr>
            <a:r>
              <a:rPr lang="en-US" sz="4000" dirty="0">
                <a:solidFill>
                  <a:schemeClr val="tx1"/>
                </a:solidFill>
                <a:effectLst/>
                <a:latin typeface="Jameel Noori Nastaleeq" panose="02000503000000000004" pitchFamily="2" charset="-78"/>
                <a:ea typeface="Times New Roman" panose="02020603050405020304" pitchFamily="18" charset="0"/>
              </a:rPr>
              <a:t>2</a:t>
            </a:r>
            <a:r>
              <a:rPr lang="ur-PK" sz="4000" dirty="0">
                <a:solidFill>
                  <a:schemeClr val="tx1"/>
                </a:solidFill>
                <a:effectLst/>
                <a:latin typeface="Times New Roman" panose="02020603050405020304" pitchFamily="18" charset="0"/>
                <a:ea typeface="Times New Roman" panose="02020603050405020304" pitchFamily="18" charset="0"/>
                <a:cs typeface="Jameel Noori Nastaleeq" panose="02000503000000000004" pitchFamily="2" charset="-78"/>
              </a:rPr>
              <a:t>۔</a:t>
            </a:r>
            <a:r>
              <a:rPr lang="en-US" sz="4000" dirty="0">
                <a:solidFill>
                  <a:schemeClr val="tx1"/>
                </a:solidFill>
                <a:effectLst/>
                <a:latin typeface="Times New Roman" panose="02020603050405020304" pitchFamily="18" charset="0"/>
                <a:ea typeface="Times New Roman" panose="02020603050405020304" pitchFamily="18" charset="0"/>
                <a:cs typeface="Jameel Noori Nastaleeq" panose="02000503000000000004" pitchFamily="2" charset="-78"/>
              </a:rPr>
              <a:t> </a:t>
            </a:r>
            <a:r>
              <a:rPr lang="ur-PK" sz="3000" dirty="0">
                <a:solidFill>
                  <a:schemeClr val="tx1"/>
                </a:solidFill>
                <a:effectLst/>
                <a:latin typeface="Times New Roman" panose="02020603050405020304" pitchFamily="18" charset="0"/>
                <a:ea typeface="Times New Roman" panose="02020603050405020304" pitchFamily="18" charset="0"/>
                <a:cs typeface="Jameel Noori Nastaleeq" panose="02000503000000000004" pitchFamily="2" charset="-78"/>
              </a:rPr>
              <a:t>چاول، مرچ اور کھانے کی تیاری میں کیڑے مار ادویات کی </a:t>
            </a:r>
            <a:r>
              <a:rPr lang="ur-PK" sz="2800" dirty="0">
                <a:solidFill>
                  <a:schemeClr val="tx1"/>
                </a:solidFill>
                <a:effectLst/>
                <a:latin typeface="Times New Roman" panose="02020603050405020304" pitchFamily="18" charset="0"/>
                <a:ea typeface="Times New Roman" panose="02020603050405020304" pitchFamily="18" charset="0"/>
                <a:cs typeface="Jameel Noori Nastaleeq" panose="02000503000000000004" pitchFamily="2" charset="-78"/>
              </a:rPr>
              <a:t>باقیات</a:t>
            </a:r>
            <a:endParaRPr lang="en-PK" sz="2800" dirty="0">
              <a:solidFill>
                <a:schemeClr val="tx1"/>
              </a:solidFill>
              <a:effectLst/>
              <a:latin typeface="Times New Roman" panose="02020603050405020304" pitchFamily="18" charset="0"/>
              <a:ea typeface="Times New Roman" panose="02020603050405020304" pitchFamily="18" charset="0"/>
            </a:endParaRPr>
          </a:p>
          <a:p>
            <a:pPr marL="0" indent="0">
              <a:lnSpc>
                <a:spcPct val="150000"/>
              </a:lnSpc>
              <a:buNone/>
            </a:pPr>
            <a:endParaRPr lang="en-US" sz="4800" b="1" dirty="0"/>
          </a:p>
          <a:p>
            <a:pPr marL="0" indent="0">
              <a:lnSpc>
                <a:spcPct val="150000"/>
              </a:lnSpc>
              <a:buNone/>
            </a:pPr>
            <a:endParaRPr lang="en-US" sz="2400" dirty="0"/>
          </a:p>
          <a:p>
            <a:pPr>
              <a:lnSpc>
                <a:spcPct val="150000"/>
              </a:lnSpc>
            </a:pPr>
            <a:endParaRPr lang="en-US" sz="2800" dirty="0"/>
          </a:p>
        </p:txBody>
      </p:sp>
      <p:pic>
        <p:nvPicPr>
          <p:cNvPr id="5" name="Picture 2" descr="Arabic EHCS brochure-3 logo chang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5216" y="193552"/>
            <a:ext cx="1087404" cy="1062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367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a:xfrm>
            <a:off x="-370042" y="237593"/>
            <a:ext cx="9417276" cy="1002552"/>
          </a:xfrm>
        </p:spPr>
        <p:txBody>
          <a:bodyPr/>
          <a:lstStyle/>
          <a:p>
            <a:pPr algn="r"/>
            <a:r>
              <a:rPr lang="ur-PK" sz="5400" dirty="0">
                <a:effectLst/>
                <a:latin typeface="Times New Roman" panose="02020603050405020304" pitchFamily="18" charset="0"/>
                <a:ea typeface="Times New Roman" panose="02020603050405020304" pitchFamily="18" charset="0"/>
                <a:cs typeface="Jameel Noori Nastaleeq" panose="02000503000000000004" pitchFamily="2" charset="-78"/>
              </a:rPr>
              <a:t>افلاٹوکسن کے لئے جائز حدود</a:t>
            </a:r>
            <a:endParaRPr lang="x-none" sz="8800" b="1" dirty="0">
              <a:latin typeface="Calibri" panose="020F0502020204030204" pitchFamily="34" charset="0"/>
            </a:endParaRPr>
          </a:p>
        </p:txBody>
      </p:sp>
      <p:pic>
        <p:nvPicPr>
          <p:cNvPr id="5" name="Picture 2" descr="Arabic EHCS brochure-3 logo chang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5216" y="207431"/>
            <a:ext cx="1087404" cy="10628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972EFB1-314F-05AF-9906-9500E5A31BD5}"/>
              </a:ext>
            </a:extLst>
          </p:cNvPr>
          <p:cNvSpPr txBox="1"/>
          <p:nvPr/>
        </p:nvSpPr>
        <p:spPr>
          <a:xfrm>
            <a:off x="4235091" y="1432911"/>
            <a:ext cx="6641177" cy="764825"/>
          </a:xfrm>
          <a:prstGeom prst="rect">
            <a:avLst/>
          </a:prstGeom>
          <a:noFill/>
        </p:spPr>
        <p:txBody>
          <a:bodyPr wrap="square" rtlCol="0">
            <a:spAutoFit/>
          </a:bodyPr>
          <a:lstStyle/>
          <a:p>
            <a:pPr algn="r" defTabSz="457200">
              <a:lnSpc>
                <a:spcPct val="150000"/>
              </a:lnSpc>
            </a:pPr>
            <a:r>
              <a:rPr lang="ur-PK" sz="3200" dirty="0">
                <a:effectLst/>
                <a:latin typeface="Times New Roman" panose="02020603050405020304" pitchFamily="18" charset="0"/>
                <a:ea typeface="Times New Roman" panose="02020603050405020304" pitchFamily="18" charset="0"/>
                <a:cs typeface="Jameel Noori Nastaleeq" panose="02000503000000000004" pitchFamily="2" charset="-78"/>
              </a:rPr>
              <a:t>مختلف ممالک نے رواداری کی مختلف حدود مقرر کی ہیں</a:t>
            </a:r>
            <a:endParaRPr lang="x-none" sz="2400" b="1" dirty="0">
              <a:solidFill>
                <a:prstClr val="black"/>
              </a:solidFill>
              <a:cs typeface="Beirut" pitchFamily="2" charset="-78"/>
            </a:endParaRPr>
          </a:p>
        </p:txBody>
      </p:sp>
      <p:graphicFrame>
        <p:nvGraphicFramePr>
          <p:cNvPr id="2" name="Table 1">
            <a:extLst>
              <a:ext uri="{FF2B5EF4-FFF2-40B4-BE49-F238E27FC236}">
                <a16:creationId xmlns:a16="http://schemas.microsoft.com/office/drawing/2014/main" id="{32207D01-3CF4-59D3-F912-392B3789E158}"/>
              </a:ext>
            </a:extLst>
          </p:cNvPr>
          <p:cNvGraphicFramePr>
            <a:graphicFrameLocks noGrp="1"/>
          </p:cNvGraphicFramePr>
          <p:nvPr>
            <p:extLst>
              <p:ext uri="{D42A27DB-BD31-4B8C-83A1-F6EECF244321}">
                <p14:modId xmlns:p14="http://schemas.microsoft.com/office/powerpoint/2010/main" val="1750863955"/>
              </p:ext>
            </p:extLst>
          </p:nvPr>
        </p:nvGraphicFramePr>
        <p:xfrm>
          <a:off x="2547982" y="2390503"/>
          <a:ext cx="8328286" cy="4245428"/>
        </p:xfrm>
        <a:graphic>
          <a:graphicData uri="http://schemas.openxmlformats.org/drawingml/2006/table">
            <a:tbl>
              <a:tblPr rtl="1" firstRow="1" firstCol="1" bandRow="1">
                <a:tableStyleId>{7DF18680-E054-41AD-8BC1-D1AEF772440D}</a:tableStyleId>
              </a:tblPr>
              <a:tblGrid>
                <a:gridCol w="4164143">
                  <a:extLst>
                    <a:ext uri="{9D8B030D-6E8A-4147-A177-3AD203B41FA5}">
                      <a16:colId xmlns:a16="http://schemas.microsoft.com/office/drawing/2014/main" val="2699922549"/>
                    </a:ext>
                  </a:extLst>
                </a:gridCol>
                <a:gridCol w="4164143">
                  <a:extLst>
                    <a:ext uri="{9D8B030D-6E8A-4147-A177-3AD203B41FA5}">
                      <a16:colId xmlns:a16="http://schemas.microsoft.com/office/drawing/2014/main" val="1371582667"/>
                    </a:ext>
                  </a:extLst>
                </a:gridCol>
              </a:tblGrid>
              <a:tr h="385948">
                <a:tc>
                  <a:txBody>
                    <a:bodyPr/>
                    <a:lstStyle/>
                    <a:p>
                      <a:pPr algn="ctr" rtl="1"/>
                      <a:r>
                        <a:rPr lang="ur-PK" sz="2400" b="0" dirty="0">
                          <a:effectLst/>
                          <a:latin typeface="Jameel Noori Nastaleeq" panose="02000503000000000004" pitchFamily="2" charset="-78"/>
                          <a:cs typeface="Jameel Noori Nastaleeq" panose="02000503000000000004" pitchFamily="2" charset="-78"/>
                        </a:rPr>
                        <a:t>ملک </a:t>
                      </a:r>
                      <a:endParaRPr lang="en-PK" sz="1600" b="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txBody>
                  <a:tcPr marL="91341" marR="91341" marT="0" marB="0"/>
                </a:tc>
                <a:tc>
                  <a:txBody>
                    <a:bodyPr/>
                    <a:lstStyle/>
                    <a:p>
                      <a:pPr algn="ctr" rtl="1"/>
                      <a:r>
                        <a:rPr lang="ur-PK" sz="2400" b="0" dirty="0">
                          <a:effectLst/>
                          <a:latin typeface="Jameel Noori Nastaleeq" panose="02000503000000000004" pitchFamily="2" charset="-78"/>
                          <a:cs typeface="Jameel Noori Nastaleeq" panose="02000503000000000004" pitchFamily="2" charset="-78"/>
                        </a:rPr>
                        <a:t>حدود</a:t>
                      </a:r>
                      <a:endParaRPr lang="en-PK" sz="1600" b="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txBody>
                  <a:tcPr marL="91341" marR="91341" marT="0" marB="0"/>
                </a:tc>
                <a:extLst>
                  <a:ext uri="{0D108BD9-81ED-4DB2-BD59-A6C34878D82A}">
                    <a16:rowId xmlns:a16="http://schemas.microsoft.com/office/drawing/2014/main" val="1795071839"/>
                  </a:ext>
                </a:extLst>
              </a:tr>
              <a:tr h="385948">
                <a:tc>
                  <a:txBody>
                    <a:bodyPr/>
                    <a:lstStyle/>
                    <a:p>
                      <a:pPr algn="ctr" rtl="1"/>
                      <a:r>
                        <a:rPr lang="ur-PK" sz="2400" b="0" dirty="0">
                          <a:effectLst/>
                          <a:latin typeface="Jameel Noori Nastaleeq" panose="02000503000000000004" pitchFamily="2" charset="-78"/>
                          <a:cs typeface="Jameel Noori Nastaleeq" panose="02000503000000000004" pitchFamily="2" charset="-78"/>
                        </a:rPr>
                        <a:t>بھارت </a:t>
                      </a:r>
                      <a:endParaRPr lang="en-PK" sz="1600" b="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txBody>
                  <a:tcPr marL="91341" marR="91341" marT="0" marB="0"/>
                </a:tc>
                <a:tc>
                  <a:txBody>
                    <a:bodyPr/>
                    <a:lstStyle/>
                    <a:p>
                      <a:pPr algn="ctr" rtl="0"/>
                      <a:r>
                        <a:rPr lang="x-none" sz="2400" b="0">
                          <a:effectLst/>
                          <a:latin typeface="Jameel Noori Nastaleeq" panose="02000503000000000004" pitchFamily="2" charset="-78"/>
                          <a:cs typeface="Jameel Noori Nastaleeq" panose="02000503000000000004" pitchFamily="2" charset="-78"/>
                        </a:rPr>
                        <a:t>30 ppb</a:t>
                      </a:r>
                      <a:endParaRPr lang="en-PK" sz="1600" b="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txBody>
                  <a:tcPr marL="91341" marR="91341" marT="0" marB="0"/>
                </a:tc>
                <a:extLst>
                  <a:ext uri="{0D108BD9-81ED-4DB2-BD59-A6C34878D82A}">
                    <a16:rowId xmlns:a16="http://schemas.microsoft.com/office/drawing/2014/main" val="3840325531"/>
                  </a:ext>
                </a:extLst>
              </a:tr>
              <a:tr h="385948">
                <a:tc>
                  <a:txBody>
                    <a:bodyPr/>
                    <a:lstStyle/>
                    <a:p>
                      <a:pPr algn="ctr" rtl="1"/>
                      <a:r>
                        <a:rPr lang="ur-PK" sz="2400" b="0">
                          <a:effectLst/>
                          <a:latin typeface="Jameel Noori Nastaleeq" panose="02000503000000000004" pitchFamily="2" charset="-78"/>
                          <a:cs typeface="Jameel Noori Nastaleeq" panose="02000503000000000004" pitchFamily="2" charset="-78"/>
                        </a:rPr>
                        <a:t>پاکستان</a:t>
                      </a:r>
                      <a:endParaRPr lang="en-PK" sz="1600" b="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txBody>
                  <a:tcPr marL="91341" marR="91341" marT="0" marB="0"/>
                </a:tc>
                <a:tc>
                  <a:txBody>
                    <a:bodyPr/>
                    <a:lstStyle/>
                    <a:p>
                      <a:pPr algn="ctr" rtl="0"/>
                      <a:r>
                        <a:rPr lang="x-none" sz="2400" b="0">
                          <a:effectLst/>
                          <a:latin typeface="Jameel Noori Nastaleeq" panose="02000503000000000004" pitchFamily="2" charset="-78"/>
                          <a:cs typeface="Jameel Noori Nastaleeq" panose="02000503000000000004" pitchFamily="2" charset="-78"/>
                        </a:rPr>
                        <a:t>30 ppb</a:t>
                      </a:r>
                      <a:endParaRPr lang="en-PK" sz="1600" b="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txBody>
                  <a:tcPr marL="91341" marR="91341" marT="0" marB="0"/>
                </a:tc>
                <a:extLst>
                  <a:ext uri="{0D108BD9-81ED-4DB2-BD59-A6C34878D82A}">
                    <a16:rowId xmlns:a16="http://schemas.microsoft.com/office/drawing/2014/main" val="12098298"/>
                  </a:ext>
                </a:extLst>
              </a:tr>
              <a:tr h="385948">
                <a:tc>
                  <a:txBody>
                    <a:bodyPr/>
                    <a:lstStyle/>
                    <a:p>
                      <a:pPr algn="ctr" rtl="1"/>
                      <a:r>
                        <a:rPr lang="ur-PK" sz="2400" b="0">
                          <a:effectLst/>
                          <a:latin typeface="Jameel Noori Nastaleeq" panose="02000503000000000004" pitchFamily="2" charset="-78"/>
                          <a:cs typeface="Jameel Noori Nastaleeq" panose="02000503000000000004" pitchFamily="2" charset="-78"/>
                        </a:rPr>
                        <a:t>امریکہ </a:t>
                      </a:r>
                      <a:endParaRPr lang="en-PK" sz="1600" b="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txBody>
                  <a:tcPr marL="91341" marR="91341" marT="0" marB="0"/>
                </a:tc>
                <a:tc>
                  <a:txBody>
                    <a:bodyPr/>
                    <a:lstStyle/>
                    <a:p>
                      <a:pPr algn="ctr" rtl="0"/>
                      <a:r>
                        <a:rPr lang="en-US" sz="2400" b="0">
                          <a:effectLst/>
                          <a:latin typeface="Jameel Noori Nastaleeq" panose="02000503000000000004" pitchFamily="2" charset="-78"/>
                          <a:cs typeface="Jameel Noori Nastaleeq" panose="02000503000000000004" pitchFamily="2" charset="-78"/>
                        </a:rPr>
                        <a:t>2</a:t>
                      </a:r>
                      <a:r>
                        <a:rPr lang="x-none" sz="2400" b="0">
                          <a:effectLst/>
                          <a:latin typeface="Jameel Noori Nastaleeq" panose="02000503000000000004" pitchFamily="2" charset="-78"/>
                          <a:cs typeface="Jameel Noori Nastaleeq" panose="02000503000000000004" pitchFamily="2" charset="-78"/>
                        </a:rPr>
                        <a:t>0 ppb</a:t>
                      </a:r>
                      <a:endParaRPr lang="en-PK" sz="1600" b="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txBody>
                  <a:tcPr marL="91341" marR="91341" marT="0" marB="0"/>
                </a:tc>
                <a:extLst>
                  <a:ext uri="{0D108BD9-81ED-4DB2-BD59-A6C34878D82A}">
                    <a16:rowId xmlns:a16="http://schemas.microsoft.com/office/drawing/2014/main" val="1824119218"/>
                  </a:ext>
                </a:extLst>
              </a:tr>
              <a:tr h="385948">
                <a:tc>
                  <a:txBody>
                    <a:bodyPr/>
                    <a:lstStyle/>
                    <a:p>
                      <a:pPr algn="ctr" rtl="1"/>
                      <a:r>
                        <a:rPr lang="ur-PK" sz="2400" b="0" dirty="0">
                          <a:effectLst/>
                          <a:latin typeface="Jameel Noori Nastaleeq" panose="02000503000000000004" pitchFamily="2" charset="-78"/>
                          <a:cs typeface="Jameel Noori Nastaleeq" panose="02000503000000000004" pitchFamily="2" charset="-78"/>
                        </a:rPr>
                        <a:t>آسٹریلیا</a:t>
                      </a:r>
                      <a:endParaRPr lang="en-PK" sz="1600" b="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txBody>
                  <a:tcPr marL="91341" marR="91341" marT="0" marB="0"/>
                </a:tc>
                <a:tc>
                  <a:txBody>
                    <a:bodyPr/>
                    <a:lstStyle/>
                    <a:p>
                      <a:pPr algn="ctr" rtl="0"/>
                      <a:r>
                        <a:rPr lang="en-US" sz="2400" b="0">
                          <a:effectLst/>
                          <a:latin typeface="Jameel Noori Nastaleeq" panose="02000503000000000004" pitchFamily="2" charset="-78"/>
                          <a:cs typeface="Jameel Noori Nastaleeq" panose="02000503000000000004" pitchFamily="2" charset="-78"/>
                        </a:rPr>
                        <a:t>15</a:t>
                      </a:r>
                      <a:r>
                        <a:rPr lang="x-none" sz="2400" b="0">
                          <a:effectLst/>
                          <a:latin typeface="Jameel Noori Nastaleeq" panose="02000503000000000004" pitchFamily="2" charset="-78"/>
                          <a:cs typeface="Jameel Noori Nastaleeq" panose="02000503000000000004" pitchFamily="2" charset="-78"/>
                        </a:rPr>
                        <a:t> ppb</a:t>
                      </a:r>
                      <a:endParaRPr lang="en-PK" sz="1600" b="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txBody>
                  <a:tcPr marL="91341" marR="91341" marT="0" marB="0"/>
                </a:tc>
                <a:extLst>
                  <a:ext uri="{0D108BD9-81ED-4DB2-BD59-A6C34878D82A}">
                    <a16:rowId xmlns:a16="http://schemas.microsoft.com/office/drawing/2014/main" val="2803869499"/>
                  </a:ext>
                </a:extLst>
              </a:tr>
              <a:tr h="385948">
                <a:tc>
                  <a:txBody>
                    <a:bodyPr/>
                    <a:lstStyle/>
                    <a:p>
                      <a:pPr algn="ctr" rtl="1"/>
                      <a:r>
                        <a:rPr lang="ur-PK" sz="2400" b="0">
                          <a:effectLst/>
                          <a:latin typeface="Jameel Noori Nastaleeq" panose="02000503000000000004" pitchFamily="2" charset="-78"/>
                          <a:cs typeface="Jameel Noori Nastaleeq" panose="02000503000000000004" pitchFamily="2" charset="-78"/>
                        </a:rPr>
                        <a:t>چین</a:t>
                      </a:r>
                      <a:endParaRPr lang="en-PK" sz="1600" b="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txBody>
                  <a:tcPr marL="91341" marR="91341" marT="0" marB="0"/>
                </a:tc>
                <a:tc>
                  <a:txBody>
                    <a:bodyPr/>
                    <a:lstStyle/>
                    <a:p>
                      <a:pPr algn="ctr" rtl="0"/>
                      <a:r>
                        <a:rPr lang="en-US" sz="2400" b="0">
                          <a:effectLst/>
                          <a:latin typeface="Jameel Noori Nastaleeq" panose="02000503000000000004" pitchFamily="2" charset="-78"/>
                          <a:cs typeface="Jameel Noori Nastaleeq" panose="02000503000000000004" pitchFamily="2" charset="-78"/>
                        </a:rPr>
                        <a:t>2</a:t>
                      </a:r>
                      <a:r>
                        <a:rPr lang="x-none" sz="2400" b="0">
                          <a:effectLst/>
                          <a:latin typeface="Jameel Noori Nastaleeq" panose="02000503000000000004" pitchFamily="2" charset="-78"/>
                          <a:cs typeface="Jameel Noori Nastaleeq" panose="02000503000000000004" pitchFamily="2" charset="-78"/>
                        </a:rPr>
                        <a:t>0 ppb</a:t>
                      </a:r>
                      <a:endParaRPr lang="en-PK" sz="1600" b="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txBody>
                  <a:tcPr marL="91341" marR="91341" marT="0" marB="0"/>
                </a:tc>
                <a:extLst>
                  <a:ext uri="{0D108BD9-81ED-4DB2-BD59-A6C34878D82A}">
                    <a16:rowId xmlns:a16="http://schemas.microsoft.com/office/drawing/2014/main" val="3994499968"/>
                  </a:ext>
                </a:extLst>
              </a:tr>
              <a:tr h="385948">
                <a:tc>
                  <a:txBody>
                    <a:bodyPr/>
                    <a:lstStyle/>
                    <a:p>
                      <a:pPr algn="ctr" rtl="1"/>
                      <a:r>
                        <a:rPr lang="ur-PK" sz="2400" b="0">
                          <a:effectLst/>
                          <a:latin typeface="Jameel Noori Nastaleeq" panose="02000503000000000004" pitchFamily="2" charset="-78"/>
                          <a:cs typeface="Jameel Noori Nastaleeq" panose="02000503000000000004" pitchFamily="2" charset="-78"/>
                        </a:rPr>
                        <a:t>مصر </a:t>
                      </a:r>
                      <a:endParaRPr lang="en-PK" sz="1600" b="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txBody>
                  <a:tcPr marL="91341" marR="91341" marT="0" marB="0"/>
                </a:tc>
                <a:tc>
                  <a:txBody>
                    <a:bodyPr/>
                    <a:lstStyle/>
                    <a:p>
                      <a:pPr algn="ctr" rtl="0"/>
                      <a:r>
                        <a:rPr lang="x-none" sz="2400" b="0">
                          <a:effectLst/>
                          <a:latin typeface="Jameel Noori Nastaleeq" panose="02000503000000000004" pitchFamily="2" charset="-78"/>
                          <a:cs typeface="Jameel Noori Nastaleeq" panose="02000503000000000004" pitchFamily="2" charset="-78"/>
                        </a:rPr>
                        <a:t>10 ppb (5 B1)</a:t>
                      </a:r>
                      <a:endParaRPr lang="en-PK" sz="1600" b="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txBody>
                  <a:tcPr marL="91341" marR="91341" marT="0" marB="0"/>
                </a:tc>
                <a:extLst>
                  <a:ext uri="{0D108BD9-81ED-4DB2-BD59-A6C34878D82A}">
                    <a16:rowId xmlns:a16="http://schemas.microsoft.com/office/drawing/2014/main" val="2545605459"/>
                  </a:ext>
                </a:extLst>
              </a:tr>
              <a:tr h="385948">
                <a:tc>
                  <a:txBody>
                    <a:bodyPr/>
                    <a:lstStyle/>
                    <a:p>
                      <a:pPr algn="ctr" rtl="1"/>
                      <a:r>
                        <a:rPr lang="ur-PK" sz="2400" b="0">
                          <a:effectLst/>
                          <a:latin typeface="Jameel Noori Nastaleeq" panose="02000503000000000004" pitchFamily="2" charset="-78"/>
                          <a:cs typeface="Jameel Noori Nastaleeq" panose="02000503000000000004" pitchFamily="2" charset="-78"/>
                        </a:rPr>
                        <a:t>جاپان</a:t>
                      </a:r>
                      <a:endParaRPr lang="en-PK" sz="1600" b="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txBody>
                  <a:tcPr marL="91341" marR="91341" marT="0" marB="0"/>
                </a:tc>
                <a:tc>
                  <a:txBody>
                    <a:bodyPr/>
                    <a:lstStyle/>
                    <a:p>
                      <a:pPr algn="ctr" rtl="0"/>
                      <a:r>
                        <a:rPr lang="x-none" sz="2400" b="0">
                          <a:effectLst/>
                          <a:latin typeface="Jameel Noori Nastaleeq" panose="02000503000000000004" pitchFamily="2" charset="-78"/>
                          <a:cs typeface="Jameel Noori Nastaleeq" panose="02000503000000000004" pitchFamily="2" charset="-78"/>
                        </a:rPr>
                        <a:t>10 ppb</a:t>
                      </a:r>
                      <a:endParaRPr lang="en-PK" sz="1600" b="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txBody>
                  <a:tcPr marL="91341" marR="91341" marT="0" marB="0"/>
                </a:tc>
                <a:extLst>
                  <a:ext uri="{0D108BD9-81ED-4DB2-BD59-A6C34878D82A}">
                    <a16:rowId xmlns:a16="http://schemas.microsoft.com/office/drawing/2014/main" val="55660086"/>
                  </a:ext>
                </a:extLst>
              </a:tr>
              <a:tr h="385948">
                <a:tc>
                  <a:txBody>
                    <a:bodyPr/>
                    <a:lstStyle/>
                    <a:p>
                      <a:pPr algn="ctr" rtl="1"/>
                      <a:r>
                        <a:rPr lang="ur-PK" sz="2400" b="0">
                          <a:effectLst/>
                          <a:latin typeface="Jameel Noori Nastaleeq" panose="02000503000000000004" pitchFamily="2" charset="-78"/>
                          <a:cs typeface="Jameel Noori Nastaleeq" panose="02000503000000000004" pitchFamily="2" charset="-78"/>
                        </a:rPr>
                        <a:t>روس </a:t>
                      </a:r>
                      <a:endParaRPr lang="en-PK" sz="1600" b="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txBody>
                  <a:tcPr marL="91341" marR="91341" marT="0" marB="0"/>
                </a:tc>
                <a:tc>
                  <a:txBody>
                    <a:bodyPr/>
                    <a:lstStyle/>
                    <a:p>
                      <a:pPr algn="ctr" rtl="0"/>
                      <a:r>
                        <a:rPr lang="x-none" sz="2400" b="0">
                          <a:effectLst/>
                          <a:latin typeface="Jameel Noori Nastaleeq" panose="02000503000000000004" pitchFamily="2" charset="-78"/>
                          <a:cs typeface="Jameel Noori Nastaleeq" panose="02000503000000000004" pitchFamily="2" charset="-78"/>
                        </a:rPr>
                        <a:t>5 ppb B1</a:t>
                      </a:r>
                      <a:endParaRPr lang="en-PK" sz="1600" b="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txBody>
                  <a:tcPr marL="91341" marR="91341" marT="0" marB="0"/>
                </a:tc>
                <a:extLst>
                  <a:ext uri="{0D108BD9-81ED-4DB2-BD59-A6C34878D82A}">
                    <a16:rowId xmlns:a16="http://schemas.microsoft.com/office/drawing/2014/main" val="451077032"/>
                  </a:ext>
                </a:extLst>
              </a:tr>
              <a:tr h="385948">
                <a:tc>
                  <a:txBody>
                    <a:bodyPr/>
                    <a:lstStyle/>
                    <a:p>
                      <a:pPr algn="ctr" rtl="1"/>
                      <a:r>
                        <a:rPr lang="ur-PK" sz="2400" b="0">
                          <a:effectLst/>
                          <a:latin typeface="Jameel Noori Nastaleeq" panose="02000503000000000004" pitchFamily="2" charset="-78"/>
                          <a:cs typeface="Jameel Noori Nastaleeq" panose="02000503000000000004" pitchFamily="2" charset="-78"/>
                        </a:rPr>
                        <a:t>یورپی یونین  پروسیس شدہ</a:t>
                      </a:r>
                      <a:endParaRPr lang="en-PK" sz="1600" b="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txBody>
                  <a:tcPr marL="91341" marR="91341" marT="0" marB="0"/>
                </a:tc>
                <a:tc>
                  <a:txBody>
                    <a:bodyPr/>
                    <a:lstStyle/>
                    <a:p>
                      <a:pPr algn="ctr" rtl="0"/>
                      <a:r>
                        <a:rPr lang="x-none" sz="2400" b="0">
                          <a:effectLst/>
                          <a:latin typeface="Jameel Noori Nastaleeq" panose="02000503000000000004" pitchFamily="2" charset="-78"/>
                          <a:cs typeface="Jameel Noori Nastaleeq" panose="02000503000000000004" pitchFamily="2" charset="-78"/>
                        </a:rPr>
                        <a:t>4 ppb ( 2 B1)</a:t>
                      </a:r>
                      <a:endParaRPr lang="en-PK" sz="1600" b="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txBody>
                  <a:tcPr marL="91341" marR="91341" marT="0" marB="0"/>
                </a:tc>
                <a:extLst>
                  <a:ext uri="{0D108BD9-81ED-4DB2-BD59-A6C34878D82A}">
                    <a16:rowId xmlns:a16="http://schemas.microsoft.com/office/drawing/2014/main" val="1593467037"/>
                  </a:ext>
                </a:extLst>
              </a:tr>
              <a:tr h="385948">
                <a:tc>
                  <a:txBody>
                    <a:bodyPr/>
                    <a:lstStyle/>
                    <a:p>
                      <a:pPr algn="ctr" rtl="1"/>
                      <a:r>
                        <a:rPr lang="ur-PK" sz="2400" b="0" dirty="0">
                          <a:effectLst/>
                          <a:latin typeface="Jameel Noori Nastaleeq" panose="02000503000000000004" pitchFamily="2" charset="-78"/>
                          <a:cs typeface="Jameel Noori Nastaleeq" panose="02000503000000000004" pitchFamily="2" charset="-78"/>
                        </a:rPr>
                        <a:t>یورپی یونین غیر فعال</a:t>
                      </a:r>
                      <a:endParaRPr lang="en-PK" sz="1600" b="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txBody>
                  <a:tcPr marL="91341" marR="91341" marT="0" marB="0"/>
                </a:tc>
                <a:tc>
                  <a:txBody>
                    <a:bodyPr/>
                    <a:lstStyle/>
                    <a:p>
                      <a:pPr algn="ctr" rtl="0"/>
                      <a:r>
                        <a:rPr lang="x-none" sz="2400" b="0" dirty="0">
                          <a:effectLst/>
                          <a:latin typeface="Jameel Noori Nastaleeq" panose="02000503000000000004" pitchFamily="2" charset="-78"/>
                          <a:cs typeface="Jameel Noori Nastaleeq" panose="02000503000000000004" pitchFamily="2" charset="-78"/>
                        </a:rPr>
                        <a:t>10 ppb (5 B1)</a:t>
                      </a:r>
                      <a:endParaRPr lang="en-PK" sz="1600" b="0" dirty="0">
                        <a:effectLst/>
                        <a:latin typeface="Jameel Noori Nastaleeq" panose="02000503000000000004" pitchFamily="2" charset="-78"/>
                        <a:ea typeface="Times New Roman" panose="02020603050405020304" pitchFamily="18" charset="0"/>
                        <a:cs typeface="Jameel Noori Nastaleeq" panose="02000503000000000004" pitchFamily="2" charset="-78"/>
                      </a:endParaRPr>
                    </a:p>
                  </a:txBody>
                  <a:tcPr marL="91341" marR="91341" marT="0" marB="0"/>
                </a:tc>
                <a:extLst>
                  <a:ext uri="{0D108BD9-81ED-4DB2-BD59-A6C34878D82A}">
                    <a16:rowId xmlns:a16="http://schemas.microsoft.com/office/drawing/2014/main" val="818453554"/>
                  </a:ext>
                </a:extLst>
              </a:tr>
            </a:tbl>
          </a:graphicData>
        </a:graphic>
      </p:graphicFrame>
    </p:spTree>
    <p:extLst>
      <p:ext uri="{BB962C8B-B14F-4D97-AF65-F5344CB8AC3E}">
        <p14:creationId xmlns:p14="http://schemas.microsoft.com/office/powerpoint/2010/main" val="2836561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3077817"/>
            <a:ext cx="10008109" cy="702366"/>
          </a:xfrm>
        </p:spPr>
        <p:txBody>
          <a:bodyPr>
            <a:noAutofit/>
          </a:bodyPr>
          <a:lstStyle/>
          <a:p>
            <a:pPr algn="r"/>
            <a:r>
              <a:rPr lang="ur-PK" sz="4000" dirty="0">
                <a:solidFill>
                  <a:schemeClr val="tx1"/>
                </a:solidFill>
                <a:effectLst/>
                <a:latin typeface="Times New Roman" panose="02020603050405020304" pitchFamily="18" charset="0"/>
                <a:ea typeface="Times New Roman" panose="02020603050405020304" pitchFamily="18" charset="0"/>
                <a:cs typeface="Jameel Noori Nastaleeq" panose="02000503000000000004" pitchFamily="2" charset="-78"/>
              </a:rPr>
              <a:t>افلاٹوکسن کی روک </a:t>
            </a:r>
            <a:r>
              <a:rPr lang="ur-PK" sz="4400" dirty="0">
                <a:solidFill>
                  <a:schemeClr val="tx1"/>
                </a:solidFill>
                <a:effectLst/>
                <a:latin typeface="Times New Roman" panose="02020603050405020304" pitchFamily="18" charset="0"/>
                <a:ea typeface="Times New Roman" panose="02020603050405020304" pitchFamily="18" charset="0"/>
                <a:cs typeface="Jameel Noori Nastaleeq" panose="02000503000000000004" pitchFamily="2" charset="-78"/>
              </a:rPr>
              <a:t>تھام</a:t>
            </a:r>
            <a:endParaRPr lang="en-US" sz="4400" dirty="0">
              <a:solidFill>
                <a:schemeClr val="tx1"/>
              </a:solidFill>
            </a:endParaRPr>
          </a:p>
        </p:txBody>
      </p:sp>
      <p:pic>
        <p:nvPicPr>
          <p:cNvPr id="4" name="Picture 2" descr="Arabic EHCS brochure-3 logo chang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5216" y="207431"/>
            <a:ext cx="1087404" cy="1062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25454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1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2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3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5.xml><?xml version="1.0" encoding="utf-8"?>
<a:theme xmlns:a="http://schemas.openxmlformats.org/drawingml/2006/main" name="4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6.xml><?xml version="1.0" encoding="utf-8"?>
<a:theme xmlns:a="http://schemas.openxmlformats.org/drawingml/2006/main" name="7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7.xml><?xml version="1.0" encoding="utf-8"?>
<a:theme xmlns:a="http://schemas.openxmlformats.org/drawingml/2006/main" name="9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8.xml><?xml version="1.0" encoding="utf-8"?>
<a:theme xmlns:a="http://schemas.openxmlformats.org/drawingml/2006/main" name="10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9.xml><?xml version="1.0" encoding="utf-8"?>
<a:theme xmlns:a="http://schemas.openxmlformats.org/drawingml/2006/main" name="11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1067</TotalTime>
  <Words>2622</Words>
  <Application>Microsoft Office PowerPoint</Application>
  <PresentationFormat>Widescreen</PresentationFormat>
  <Paragraphs>416</Paragraphs>
  <Slides>34</Slides>
  <Notes>0</Notes>
  <HiddenSlides>0</HiddenSlides>
  <MMClips>0</MMClips>
  <ScaleCrop>false</ScaleCrop>
  <HeadingPairs>
    <vt:vector size="6" baseType="variant">
      <vt:variant>
        <vt:lpstr>Fonts Used</vt:lpstr>
      </vt:variant>
      <vt:variant>
        <vt:i4>10</vt:i4>
      </vt:variant>
      <vt:variant>
        <vt:lpstr>Theme</vt:lpstr>
      </vt:variant>
      <vt:variant>
        <vt:i4>9</vt:i4>
      </vt:variant>
      <vt:variant>
        <vt:lpstr>Slide Titles</vt:lpstr>
      </vt:variant>
      <vt:variant>
        <vt:i4>34</vt:i4>
      </vt:variant>
    </vt:vector>
  </HeadingPairs>
  <TitlesOfParts>
    <vt:vector size="53" baseType="lpstr">
      <vt:lpstr>Arial</vt:lpstr>
      <vt:lpstr>Beirut</vt:lpstr>
      <vt:lpstr>Calibri</vt:lpstr>
      <vt:lpstr>Century Gothic</vt:lpstr>
      <vt:lpstr>Jameel Noori Nastaleeq</vt:lpstr>
      <vt:lpstr>Sagona ExtraLight</vt:lpstr>
      <vt:lpstr>Speak Pro</vt:lpstr>
      <vt:lpstr>Times New Roman</vt:lpstr>
      <vt:lpstr>Wingdings</vt:lpstr>
      <vt:lpstr>Wingdings 3</vt:lpstr>
      <vt:lpstr>Wisp</vt:lpstr>
      <vt:lpstr>1_Wisp</vt:lpstr>
      <vt:lpstr>2_Wisp</vt:lpstr>
      <vt:lpstr>3_Wisp</vt:lpstr>
      <vt:lpstr>4_Wisp</vt:lpstr>
      <vt:lpstr>7_Wisp</vt:lpstr>
      <vt:lpstr>9_Wisp</vt:lpstr>
      <vt:lpstr>10_Wisp</vt:lpstr>
      <vt:lpstr>11_Wisp</vt:lpstr>
      <vt:lpstr>چاول میں افلاٹوکسنز اور کیڑے مار ادویات کی باقیات،احتیاتی تدابیر اور تدارک</vt:lpstr>
      <vt:lpstr>PowerPoint Presentation</vt:lpstr>
      <vt:lpstr>PowerPoint Presentation</vt:lpstr>
      <vt:lpstr>PowerPoint Presentation</vt:lpstr>
      <vt:lpstr>پاکستان سے برآمد ہونے والے چاول  کی یورپی یونین میں مسترد ہونے کی مقدار</vt:lpstr>
      <vt:lpstr>برآمد کنندہ ممالک پر چاول کے مسترد ہونےکے اثرات</vt:lpstr>
      <vt:lpstr>غذائی تحفظ کے خدشات پر چاول کی برآمدات میں بڑے چیلنجز</vt:lpstr>
      <vt:lpstr>افلاٹوکسن کے لئے جائز حدود</vt:lpstr>
      <vt:lpstr>افلاٹوکسن کی روک تھام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نیشنل رائس MRLS </vt:lpstr>
      <vt:lpstr>چاول کے لئے رجسٹرڈ کیڑے مار ادویات</vt:lpstr>
      <vt:lpstr>ادویات جن کی باقیات کی موجودگی کے باعث چاول اکثر مسترد ہوتا ہے</vt:lpstr>
      <vt:lpstr>کیڑوں اور بیماریوں کی روک تھام</vt:lpstr>
      <vt:lpstr>انٹیگریٹڈ پیسٹ منیجمنٹ(IPM)  ایک تصور سے عمل تک</vt:lpstr>
      <vt:lpstr>انٹیگریٹڈ پیسٹ منیجمنٹ یا مربوط کیڑوں کا انتظام کیا ہے؟</vt:lpstr>
      <vt:lpstr>PowerPoint Presentation</vt:lpstr>
      <vt:lpstr>مسئلے سے نمٹنے کے لئے دستیاب اختیارات</vt:lpstr>
      <vt:lpstr>کٹائی سے پہلے کا وقفہPHI</vt:lpstr>
      <vt:lpstr>PowerPoint Presentation</vt:lpstr>
      <vt:lpstr>PowerPoint Presentation</vt:lpstr>
      <vt:lpstr>PowerPoint Presentation</vt:lpstr>
      <vt:lpstr>پنجاب ایگریکلچر ڈپارٹمنٹ</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Pest Management in chilies</dc:title>
  <dc:creator>Mubarik Ahmed</dc:creator>
  <cp:lastModifiedBy>Mubarak</cp:lastModifiedBy>
  <cp:revision>66</cp:revision>
  <dcterms:created xsi:type="dcterms:W3CDTF">2024-06-23T07:55:20Z</dcterms:created>
  <dcterms:modified xsi:type="dcterms:W3CDTF">2024-10-28T10:13:25Z</dcterms:modified>
</cp:coreProperties>
</file>